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Default Extension="wdp" ContentType="image/vnd.ms-photo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2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7"/>
  </p:sldMasterIdLst>
  <p:notesMasterIdLst>
    <p:notesMasterId r:id="rId18"/>
  </p:notesMasterIdLst>
  <p:sldIdLst>
    <p:sldId id="259" r:id="rId19"/>
    <p:sldId id="262" r:id="rId20"/>
    <p:sldId id="265" r:id="rId21"/>
    <p:sldId id="277" r:id="rId22"/>
    <p:sldId id="280" r:id="rId23"/>
    <p:sldId id="268" r:id="rId24"/>
    <p:sldId id="283" r:id="rId25"/>
    <p:sldId id="286" r:id="rId26"/>
    <p:sldId id="271" r:id="rId27"/>
    <p:sldId id="289" r:id="rId28"/>
    <p:sldId id="292" r:id="rId29"/>
    <p:sldId id="274" r:id="rId30"/>
    <p:sldId id="295" r:id="rId31"/>
    <p:sldId id="298" r:id="rId32"/>
    <p:sldId id="301" r:id="rId33"/>
  </p:sldIdLst>
  <p:sldSz cx="12192000" cy="6858000"/>
  <p:notesSz cx="6858000" cy="9144000"/>
  <p:custDataLst>
    <p:custData r:id="rId1"/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slideMaster" Target="slideMasters/slideMaster1.xml" /><Relationship Id="rId18" Type="http://schemas.openxmlformats.org/officeDocument/2006/relationships/notesMaster" Target="notesMasters/notesMaster1.xml" /><Relationship Id="rId19" Type="http://schemas.openxmlformats.org/officeDocument/2006/relationships/slide" Target="slides/slide1.xml" /><Relationship Id="rId2" Type="http://schemas.openxmlformats.org/officeDocument/2006/relationships/customXml" Target="../customXml/item2.xml" /><Relationship Id="rId20" Type="http://schemas.openxmlformats.org/officeDocument/2006/relationships/slide" Target="slides/slide2.xml" /><Relationship Id="rId21" Type="http://schemas.openxmlformats.org/officeDocument/2006/relationships/slide" Target="slides/slide3.xml" /><Relationship Id="rId22" Type="http://schemas.openxmlformats.org/officeDocument/2006/relationships/slide" Target="slides/slide4.xml" /><Relationship Id="rId23" Type="http://schemas.openxmlformats.org/officeDocument/2006/relationships/slide" Target="slides/slide5.xml" /><Relationship Id="rId24" Type="http://schemas.openxmlformats.org/officeDocument/2006/relationships/slide" Target="slides/slide6.xml" /><Relationship Id="rId25" Type="http://schemas.openxmlformats.org/officeDocument/2006/relationships/slide" Target="slides/slide7.xml" /><Relationship Id="rId26" Type="http://schemas.openxmlformats.org/officeDocument/2006/relationships/slide" Target="slides/slide8.xml" /><Relationship Id="rId27" Type="http://schemas.openxmlformats.org/officeDocument/2006/relationships/slide" Target="slides/slide9.xml" /><Relationship Id="rId28" Type="http://schemas.openxmlformats.org/officeDocument/2006/relationships/slide" Target="slides/slide10.xml" /><Relationship Id="rId29" Type="http://schemas.openxmlformats.org/officeDocument/2006/relationships/slide" Target="slides/slide11.xml" /><Relationship Id="rId3" Type="http://schemas.openxmlformats.org/officeDocument/2006/relationships/customXml" Target="../customXml/item3.xml" /><Relationship Id="rId30" Type="http://schemas.openxmlformats.org/officeDocument/2006/relationships/slide" Target="slides/slide12.xml" /><Relationship Id="rId31" Type="http://schemas.openxmlformats.org/officeDocument/2006/relationships/slide" Target="slides/slide13.xml" /><Relationship Id="rId32" Type="http://schemas.openxmlformats.org/officeDocument/2006/relationships/slide" Target="slides/slide14.xml" /><Relationship Id="rId33" Type="http://schemas.openxmlformats.org/officeDocument/2006/relationships/slide" Target="slides/slide15.xml" /><Relationship Id="rId34" Type="http://schemas.openxmlformats.org/officeDocument/2006/relationships/tags" Target="tags/tag184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customXml" Target="../customXml/item4.xml" /><Relationship Id="rId5" Type="http://schemas.openxmlformats.org/officeDocument/2006/relationships/customXml" Target="../customXml/item5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F7CB-368E-4D65-BB50-F52EFCC38D2D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EEF4-E106-41F7-9294-C8FBB70EC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846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358952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val="299832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2192212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3985816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92574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62933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321857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202142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18:16:11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C1B1AE-5F97-427D-805B-FB3D2CA9931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FD0D37-B7AA-4D20-9F36-B11FFF50652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CFB807-A693-46AB-BB12-94E060A689A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573C05-4C1C-404F-97F7-B176708CECD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F9508F-B8F0-40E3-8D73-D47B02C77E2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8100816-6A20-4906-97D7-378AA9BABE7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FA9F6B7-7D3D-46B5-A5B3-F1E4DD5568F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A5E5BB2-9326-4066-A667-ED43A33029F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A3E2FE7-AEB1-4673-9B60-DFC5AA59ACC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C1E7803-4E2C-40D7-B8E6-9EB212397F8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D93B9D7-CA52-4EB1-ACA2-52F1CEEB02E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.xml" /><Relationship Id="rId11" Type="http://schemas.openxmlformats.org/officeDocument/2006/relationships/tags" Target="../tags/tag4.xml" /><Relationship Id="rId12" Type="http://schemas.openxmlformats.org/officeDocument/2006/relationships/customXml" Target="../../customXml/item2.xml" /><Relationship Id="rId13" Type="http://schemas.openxmlformats.org/officeDocument/2006/relationships/tags" Target="../tags/tag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microsoft.com/office/2007/relationships/hdphoto" Target="../media/image3.wdp" /><Relationship Id="rId6" Type="http://schemas.openxmlformats.org/officeDocument/2006/relationships/tags" Target="../tags/tag1.xml" /><Relationship Id="rId7" Type="http://schemas.openxmlformats.org/officeDocument/2006/relationships/tags" Target="../tags/tag2.xml" /><Relationship Id="rId8" Type="http://schemas.openxmlformats.org/officeDocument/2006/relationships/image" Target="../media/image4.png" /><Relationship Id="rId9" Type="http://schemas.microsoft.com/office/2007/relationships/hdphoto" Target="../media/image5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3.xml" /><Relationship Id="rId11" Type="http://schemas.openxmlformats.org/officeDocument/2006/relationships/tags" Target="../tags/tag104.xml" /><Relationship Id="rId12" Type="http://schemas.openxmlformats.org/officeDocument/2006/relationships/tags" Target="../tags/tag105.xml" /><Relationship Id="rId13" Type="http://schemas.openxmlformats.org/officeDocument/2006/relationships/tags" Target="../tags/tag106.xml" /><Relationship Id="rId14" Type="http://schemas.openxmlformats.org/officeDocument/2006/relationships/tags" Target="../tags/tag107.xml" /><Relationship Id="rId15" Type="http://schemas.openxmlformats.org/officeDocument/2006/relationships/tags" Target="../tags/tag108.xml" /><Relationship Id="rId16" Type="http://schemas.openxmlformats.org/officeDocument/2006/relationships/tags" Target="../tags/tag109.xml" /><Relationship Id="rId17" Type="http://schemas.openxmlformats.org/officeDocument/2006/relationships/tags" Target="../tags/tag110.xml" /><Relationship Id="rId18" Type="http://schemas.openxmlformats.org/officeDocument/2006/relationships/tags" Target="../tags/tag111.xml" /><Relationship Id="rId19" Type="http://schemas.openxmlformats.org/officeDocument/2006/relationships/tags" Target="../tags/tag112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113.xml" /><Relationship Id="rId21" Type="http://schemas.openxmlformats.org/officeDocument/2006/relationships/customXml" Target="../../customXml/item11.xml" /><Relationship Id="rId22" Type="http://schemas.openxmlformats.org/officeDocument/2006/relationships/tags" Target="../tags/tag114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image" Target="../media/image12.emf" /><Relationship Id="rId6" Type="http://schemas.openxmlformats.org/officeDocument/2006/relationships/tags" Target="../tags/tag99.xml" /><Relationship Id="rId7" Type="http://schemas.openxmlformats.org/officeDocument/2006/relationships/tags" Target="../tags/tag100.xml" /><Relationship Id="rId8" Type="http://schemas.openxmlformats.org/officeDocument/2006/relationships/tags" Target="../tags/tag101.xml" /><Relationship Id="rId9" Type="http://schemas.openxmlformats.org/officeDocument/2006/relationships/tags" Target="../tags/tag10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2.xml" /><Relationship Id="rId11" Type="http://schemas.openxmlformats.org/officeDocument/2006/relationships/tags" Target="../tags/tag123.xml" /><Relationship Id="rId12" Type="http://schemas.openxmlformats.org/officeDocument/2006/relationships/tags" Target="../tags/tag124.xml" /><Relationship Id="rId13" Type="http://schemas.openxmlformats.org/officeDocument/2006/relationships/tags" Target="../tags/tag125.xml" /><Relationship Id="rId14" Type="http://schemas.openxmlformats.org/officeDocument/2006/relationships/tags" Target="../tags/tag126.xml" /><Relationship Id="rId15" Type="http://schemas.openxmlformats.org/officeDocument/2006/relationships/tags" Target="../tags/tag127.xml" /><Relationship Id="rId16" Type="http://schemas.openxmlformats.org/officeDocument/2006/relationships/customXml" Target="../../customXml/item12.xml" /><Relationship Id="rId17" Type="http://schemas.openxmlformats.org/officeDocument/2006/relationships/tags" Target="../tags/tag128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Relationship Id="rId7" Type="http://schemas.openxmlformats.org/officeDocument/2006/relationships/tags" Target="../tags/tag119.xml" /><Relationship Id="rId8" Type="http://schemas.openxmlformats.org/officeDocument/2006/relationships/tags" Target="../tags/tag120.xml" /><Relationship Id="rId9" Type="http://schemas.openxmlformats.org/officeDocument/2006/relationships/tags" Target="../tags/tag12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png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tags" Target="../tags/tag131.xml" /><Relationship Id="rId7" Type="http://schemas.openxmlformats.org/officeDocument/2006/relationships/tags" Target="../tags/tag132.xml" /><Relationship Id="rId8" Type="http://schemas.openxmlformats.org/officeDocument/2006/relationships/customXml" Target="../../customXml/item13.xml" /><Relationship Id="rId9" Type="http://schemas.openxmlformats.org/officeDocument/2006/relationships/tags" Target="../tags/tag13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1.xml" /><Relationship Id="rId11" Type="http://schemas.openxmlformats.org/officeDocument/2006/relationships/tags" Target="../tags/tag142.xml" /><Relationship Id="rId12" Type="http://schemas.openxmlformats.org/officeDocument/2006/relationships/tags" Target="../tags/tag143.xml" /><Relationship Id="rId13" Type="http://schemas.openxmlformats.org/officeDocument/2006/relationships/tags" Target="../tags/tag144.xml" /><Relationship Id="rId14" Type="http://schemas.openxmlformats.org/officeDocument/2006/relationships/tags" Target="../tags/tag145.xml" /><Relationship Id="rId15" Type="http://schemas.openxmlformats.org/officeDocument/2006/relationships/tags" Target="../tags/tag146.xml" /><Relationship Id="rId16" Type="http://schemas.openxmlformats.org/officeDocument/2006/relationships/tags" Target="../tags/tag147.xml" /><Relationship Id="rId17" Type="http://schemas.openxmlformats.org/officeDocument/2006/relationships/tags" Target="../tags/tag148.xml" /><Relationship Id="rId18" Type="http://schemas.openxmlformats.org/officeDocument/2006/relationships/customXml" Target="../../customXml/item14.xml" /><Relationship Id="rId19" Type="http://schemas.openxmlformats.org/officeDocument/2006/relationships/tags" Target="../tags/tag149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tags" Target="../tags/tag137.xml" /><Relationship Id="rId7" Type="http://schemas.openxmlformats.org/officeDocument/2006/relationships/tags" Target="../tags/tag138.xml" /><Relationship Id="rId8" Type="http://schemas.openxmlformats.org/officeDocument/2006/relationships/tags" Target="../tags/tag139.xml" /><Relationship Id="rId9" Type="http://schemas.openxmlformats.org/officeDocument/2006/relationships/tags" Target="../tags/tag14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7.xml" /><Relationship Id="rId11" Type="http://schemas.openxmlformats.org/officeDocument/2006/relationships/tags" Target="../tags/tag158.xml" /><Relationship Id="rId12" Type="http://schemas.openxmlformats.org/officeDocument/2006/relationships/tags" Target="../tags/tag159.xml" /><Relationship Id="rId13" Type="http://schemas.openxmlformats.org/officeDocument/2006/relationships/tags" Target="../tags/tag160.xml" /><Relationship Id="rId14" Type="http://schemas.openxmlformats.org/officeDocument/2006/relationships/tags" Target="../tags/tag161.xml" /><Relationship Id="rId15" Type="http://schemas.openxmlformats.org/officeDocument/2006/relationships/tags" Target="../tags/tag162.xml" /><Relationship Id="rId16" Type="http://schemas.openxmlformats.org/officeDocument/2006/relationships/tags" Target="../tags/tag163.xml" /><Relationship Id="rId17" Type="http://schemas.openxmlformats.org/officeDocument/2006/relationships/tags" Target="../tags/tag164.xml" /><Relationship Id="rId18" Type="http://schemas.openxmlformats.org/officeDocument/2006/relationships/tags" Target="../tags/tag165.xml" /><Relationship Id="rId19" Type="http://schemas.openxmlformats.org/officeDocument/2006/relationships/image" Target="../media/image13.png" /><Relationship Id="rId2" Type="http://schemas.openxmlformats.org/officeDocument/2006/relationships/notesSlide" Target="../notesSlides/notesSlide14.xml" /><Relationship Id="rId20" Type="http://schemas.openxmlformats.org/officeDocument/2006/relationships/tags" Target="../tags/tag166.xml" /><Relationship Id="rId21" Type="http://schemas.openxmlformats.org/officeDocument/2006/relationships/image" Target="../media/image14.png" /><Relationship Id="rId22" Type="http://schemas.openxmlformats.org/officeDocument/2006/relationships/tags" Target="../tags/tag167.xml" /><Relationship Id="rId23" Type="http://schemas.openxmlformats.org/officeDocument/2006/relationships/image" Target="../media/image15.png" /><Relationship Id="rId24" Type="http://schemas.openxmlformats.org/officeDocument/2006/relationships/tags" Target="../tags/tag168.xml" /><Relationship Id="rId25" Type="http://schemas.openxmlformats.org/officeDocument/2006/relationships/image" Target="../media/image16.png" /><Relationship Id="rId26" Type="http://schemas.openxmlformats.org/officeDocument/2006/relationships/tags" Target="../tags/tag169.xml" /><Relationship Id="rId27" Type="http://schemas.openxmlformats.org/officeDocument/2006/relationships/tags" Target="../tags/tag170.xml" /><Relationship Id="rId28" Type="http://schemas.openxmlformats.org/officeDocument/2006/relationships/tags" Target="../tags/tag171.xml" /><Relationship Id="rId29" Type="http://schemas.openxmlformats.org/officeDocument/2006/relationships/tags" Target="../tags/tag172.xml" /><Relationship Id="rId3" Type="http://schemas.openxmlformats.org/officeDocument/2006/relationships/tags" Target="../tags/tag150.xml" /><Relationship Id="rId30" Type="http://schemas.openxmlformats.org/officeDocument/2006/relationships/tags" Target="../tags/tag173.xml" /><Relationship Id="rId31" Type="http://schemas.openxmlformats.org/officeDocument/2006/relationships/tags" Target="../tags/tag174.xml" /><Relationship Id="rId32" Type="http://schemas.openxmlformats.org/officeDocument/2006/relationships/tags" Target="../tags/tag175.xml" /><Relationship Id="rId33" Type="http://schemas.openxmlformats.org/officeDocument/2006/relationships/tags" Target="../tags/tag176.xml" /><Relationship Id="rId34" Type="http://schemas.openxmlformats.org/officeDocument/2006/relationships/tags" Target="../tags/tag177.xml" /><Relationship Id="rId35" Type="http://schemas.openxmlformats.org/officeDocument/2006/relationships/tags" Target="../tags/tag178.xml" /><Relationship Id="rId36" Type="http://schemas.openxmlformats.org/officeDocument/2006/relationships/customXml" Target="../../customXml/item15.xml" /><Relationship Id="rId37" Type="http://schemas.openxmlformats.org/officeDocument/2006/relationships/tags" Target="../tags/tag179.xml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tags" Target="../tags/tag153.xml" /><Relationship Id="rId7" Type="http://schemas.openxmlformats.org/officeDocument/2006/relationships/tags" Target="../tags/tag154.xml" /><Relationship Id="rId8" Type="http://schemas.openxmlformats.org/officeDocument/2006/relationships/tags" Target="../tags/tag155.xml" /><Relationship Id="rId9" Type="http://schemas.openxmlformats.org/officeDocument/2006/relationships/tags" Target="../tags/tag15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png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Relationship Id="rId7" Type="http://schemas.openxmlformats.org/officeDocument/2006/relationships/customXml" Target="../../customXml/item16.xml" /><Relationship Id="rId8" Type="http://schemas.openxmlformats.org/officeDocument/2006/relationships/tags" Target="../tags/tag18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.xml" /><Relationship Id="rId11" Type="http://schemas.openxmlformats.org/officeDocument/2006/relationships/tags" Target="../tags/tag9.xml" /><Relationship Id="rId12" Type="http://schemas.openxmlformats.org/officeDocument/2006/relationships/tags" Target="../tags/tag10.xml" /><Relationship Id="rId13" Type="http://schemas.openxmlformats.org/officeDocument/2006/relationships/tags" Target="../tags/tag11.xml" /><Relationship Id="rId14" Type="http://schemas.openxmlformats.org/officeDocument/2006/relationships/tags" Target="../tags/tag12.xml" /><Relationship Id="rId15" Type="http://schemas.openxmlformats.org/officeDocument/2006/relationships/tags" Target="../tags/tag13.xml" /><Relationship Id="rId16" Type="http://schemas.openxmlformats.org/officeDocument/2006/relationships/tags" Target="../tags/tag14.xml" /><Relationship Id="rId17" Type="http://schemas.openxmlformats.org/officeDocument/2006/relationships/tags" Target="../tags/tag15.xml" /><Relationship Id="rId18" Type="http://schemas.openxmlformats.org/officeDocument/2006/relationships/tags" Target="../tags/tag16.xml" /><Relationship Id="rId19" Type="http://schemas.openxmlformats.org/officeDocument/2006/relationships/tags" Target="../tags/tag17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18.xml" /><Relationship Id="rId21" Type="http://schemas.openxmlformats.org/officeDocument/2006/relationships/tags" Target="../tags/tag19.xml" /><Relationship Id="rId22" Type="http://schemas.openxmlformats.org/officeDocument/2006/relationships/tags" Target="../tags/tag20.xml" /><Relationship Id="rId23" Type="http://schemas.openxmlformats.org/officeDocument/2006/relationships/tags" Target="../tags/tag21.xml" /><Relationship Id="rId24" Type="http://schemas.openxmlformats.org/officeDocument/2006/relationships/customXml" Target="../../customXml/item3.xml" /><Relationship Id="rId25" Type="http://schemas.openxmlformats.org/officeDocument/2006/relationships/tags" Target="../tags/tag22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microsoft.com/office/2007/relationships/hdphoto" Target="../media/image6.wdp" /><Relationship Id="rId6" Type="http://schemas.openxmlformats.org/officeDocument/2006/relationships/image" Target="../media/image4.png" /><Relationship Id="rId7" Type="http://schemas.microsoft.com/office/2007/relationships/hdphoto" Target="../media/image7.wdp" /><Relationship Id="rId8" Type="http://schemas.openxmlformats.org/officeDocument/2006/relationships/tags" Target="../tags/tag6.xml" /><Relationship Id="rId9" Type="http://schemas.openxmlformats.org/officeDocument/2006/relationships/tags" Target="../tags/tag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tags" Target="../tags/tag23.xml" /><Relationship Id="rId5" Type="http://schemas.openxmlformats.org/officeDocument/2006/relationships/tags" Target="../tags/tag24.xml" /><Relationship Id="rId6" Type="http://schemas.openxmlformats.org/officeDocument/2006/relationships/tags" Target="../tags/tag25.xml" /><Relationship Id="rId7" Type="http://schemas.openxmlformats.org/officeDocument/2006/relationships/tags" Target="../tags/tag26.xml" /><Relationship Id="rId8" Type="http://schemas.openxmlformats.org/officeDocument/2006/relationships/customXml" Target="../../customXml/item4.xml" /><Relationship Id="rId9" Type="http://schemas.openxmlformats.org/officeDocument/2006/relationships/tags" Target="../tags/tag2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image" Target="../media/image8.jpeg" /><Relationship Id="rId6" Type="http://schemas.openxmlformats.org/officeDocument/2006/relationships/tags" Target="../tags/tag30.xml" /><Relationship Id="rId7" Type="http://schemas.openxmlformats.org/officeDocument/2006/relationships/tags" Target="../tags/tag31.xml" /><Relationship Id="rId8" Type="http://schemas.openxmlformats.org/officeDocument/2006/relationships/customXml" Target="../../customXml/item5.xml" /><Relationship Id="rId9" Type="http://schemas.openxmlformats.org/officeDocument/2006/relationships/tags" Target="../tags/tag3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.xml" /><Relationship Id="rId11" Type="http://schemas.openxmlformats.org/officeDocument/2006/relationships/tags" Target="../tags/tag41.xml" /><Relationship Id="rId12" Type="http://schemas.openxmlformats.org/officeDocument/2006/relationships/tags" Target="../tags/tag42.xml" /><Relationship Id="rId13" Type="http://schemas.openxmlformats.org/officeDocument/2006/relationships/tags" Target="../tags/tag43.xml" /><Relationship Id="rId14" Type="http://schemas.openxmlformats.org/officeDocument/2006/relationships/tags" Target="../tags/tag44.xml" /><Relationship Id="rId15" Type="http://schemas.openxmlformats.org/officeDocument/2006/relationships/tags" Target="../tags/tag45.xml" /><Relationship Id="rId16" Type="http://schemas.openxmlformats.org/officeDocument/2006/relationships/tags" Target="../tags/tag46.xml" /><Relationship Id="rId17" Type="http://schemas.openxmlformats.org/officeDocument/2006/relationships/tags" Target="../tags/tag47.xml" /><Relationship Id="rId18" Type="http://schemas.openxmlformats.org/officeDocument/2006/relationships/tags" Target="../tags/tag48.xml" /><Relationship Id="rId19" Type="http://schemas.openxmlformats.org/officeDocument/2006/relationships/tags" Target="../tags/tag49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50.xml" /><Relationship Id="rId21" Type="http://schemas.openxmlformats.org/officeDocument/2006/relationships/tags" Target="../tags/tag51.xml" /><Relationship Id="rId22" Type="http://schemas.openxmlformats.org/officeDocument/2006/relationships/tags" Target="../tags/tag52.xml" /><Relationship Id="rId23" Type="http://schemas.openxmlformats.org/officeDocument/2006/relationships/customXml" Target="../../customXml/item6.xml" /><Relationship Id="rId24" Type="http://schemas.openxmlformats.org/officeDocument/2006/relationships/tags" Target="../tags/tag53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tags" Target="../tags/tag37.xml" /><Relationship Id="rId8" Type="http://schemas.openxmlformats.org/officeDocument/2006/relationships/tags" Target="../tags/tag38.xml" /><Relationship Id="rId9" Type="http://schemas.openxmlformats.org/officeDocument/2006/relationships/tags" Target="../tags/tag3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customXml" Target="../../customXml/item7.xml" /><Relationship Id="rId9" Type="http://schemas.openxmlformats.org/officeDocument/2006/relationships/tags" Target="../tags/tag5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3.xml" /><Relationship Id="rId11" Type="http://schemas.openxmlformats.org/officeDocument/2006/relationships/customXml" Target="../../customXml/item8.xml" /><Relationship Id="rId12" Type="http://schemas.openxmlformats.org/officeDocument/2006/relationships/tags" Target="../tags/tag64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59.xml" /><Relationship Id="rId4" Type="http://schemas.openxmlformats.org/officeDocument/2006/relationships/image" Target="../media/image9.jpeg" /><Relationship Id="rId5" Type="http://schemas.openxmlformats.org/officeDocument/2006/relationships/tags" Target="../tags/tag60.xml" /><Relationship Id="rId6" Type="http://schemas.openxmlformats.org/officeDocument/2006/relationships/image" Target="../media/image10.jpeg" /><Relationship Id="rId7" Type="http://schemas.openxmlformats.org/officeDocument/2006/relationships/tags" Target="../tags/tag61.xml" /><Relationship Id="rId8" Type="http://schemas.openxmlformats.org/officeDocument/2006/relationships/image" Target="../media/image11.jpeg" /><Relationship Id="rId9" Type="http://schemas.openxmlformats.org/officeDocument/2006/relationships/tags" Target="../tags/tag6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2.xml" /><Relationship Id="rId11" Type="http://schemas.openxmlformats.org/officeDocument/2006/relationships/tags" Target="../tags/tag73.xml" /><Relationship Id="rId12" Type="http://schemas.openxmlformats.org/officeDocument/2006/relationships/tags" Target="../tags/tag74.xml" /><Relationship Id="rId13" Type="http://schemas.openxmlformats.org/officeDocument/2006/relationships/tags" Target="../tags/tag75.xml" /><Relationship Id="rId14" Type="http://schemas.openxmlformats.org/officeDocument/2006/relationships/tags" Target="../tags/tag76.xml" /><Relationship Id="rId15" Type="http://schemas.openxmlformats.org/officeDocument/2006/relationships/tags" Target="../tags/tag77.xml" /><Relationship Id="rId16" Type="http://schemas.openxmlformats.org/officeDocument/2006/relationships/tags" Target="../tags/tag78.xml" /><Relationship Id="rId17" Type="http://schemas.openxmlformats.org/officeDocument/2006/relationships/tags" Target="../tags/tag79.xml" /><Relationship Id="rId18" Type="http://schemas.openxmlformats.org/officeDocument/2006/relationships/tags" Target="../tags/tag80.xml" /><Relationship Id="rId19" Type="http://schemas.openxmlformats.org/officeDocument/2006/relationships/tags" Target="../tags/tag81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82.xml" /><Relationship Id="rId21" Type="http://schemas.openxmlformats.org/officeDocument/2006/relationships/tags" Target="../tags/tag83.xml" /><Relationship Id="rId22" Type="http://schemas.openxmlformats.org/officeDocument/2006/relationships/tags" Target="../tags/tag84.xml" /><Relationship Id="rId23" Type="http://schemas.openxmlformats.org/officeDocument/2006/relationships/tags" Target="../tags/tag85.xml" /><Relationship Id="rId24" Type="http://schemas.openxmlformats.org/officeDocument/2006/relationships/tags" Target="../tags/tag86.xml" /><Relationship Id="rId25" Type="http://schemas.openxmlformats.org/officeDocument/2006/relationships/tags" Target="../tags/tag87.xml" /><Relationship Id="rId26" Type="http://schemas.openxmlformats.org/officeDocument/2006/relationships/tags" Target="../tags/tag88.xml" /><Relationship Id="rId27" Type="http://schemas.openxmlformats.org/officeDocument/2006/relationships/tags" Target="../tags/tag89.xml" /><Relationship Id="rId28" Type="http://schemas.openxmlformats.org/officeDocument/2006/relationships/tags" Target="../tags/tag90.xml" /><Relationship Id="rId29" Type="http://schemas.openxmlformats.org/officeDocument/2006/relationships/customXml" Target="../../customXml/item9.xml" /><Relationship Id="rId3" Type="http://schemas.openxmlformats.org/officeDocument/2006/relationships/tags" Target="../tags/tag65.xml" /><Relationship Id="rId30" Type="http://schemas.openxmlformats.org/officeDocument/2006/relationships/tags" Target="../tags/tag91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png" /><Relationship Id="rId4" Type="http://schemas.openxmlformats.org/officeDocument/2006/relationships/tags" Target="../tags/tag92.xml" /><Relationship Id="rId5" Type="http://schemas.openxmlformats.org/officeDocument/2006/relationships/tags" Target="../tags/tag93.xml" /><Relationship Id="rId6" Type="http://schemas.openxmlformats.org/officeDocument/2006/relationships/tags" Target="../tags/tag94.xml" /><Relationship Id="rId7" Type="http://schemas.openxmlformats.org/officeDocument/2006/relationships/tags" Target="../tags/tag95.xml" /><Relationship Id="rId8" Type="http://schemas.openxmlformats.org/officeDocument/2006/relationships/customXml" Target="../../customXml/item10.xml" /><Relationship Id="rId9" Type="http://schemas.openxmlformats.org/officeDocument/2006/relationships/tags" Target="../tags/tag9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组合 12" hidden="1"/>
          <p:cNvGrpSpPr/>
          <p:nvPr/>
        </p:nvGrpSpPr>
        <p:grpSpPr>
          <a:xfrm>
            <a:off x="652462" y="1614487"/>
            <a:ext cx="10887076" cy="3629026"/>
            <a:chOff x="642938" y="1514474"/>
            <a:chExt cx="10887076" cy="36290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85"/>
            <a:stretch>
              <a:fillRect/>
            </a:stretch>
          </p:blipFill>
          <p:spPr>
            <a:xfrm>
              <a:off x="642938" y="1514474"/>
              <a:ext cx="2433638" cy="36290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85"/>
            <a:stretch>
              <a:fillRect/>
            </a:stretch>
          </p:blipFill>
          <p:spPr>
            <a:xfrm>
              <a:off x="9096376" y="1514474"/>
              <a:ext cx="2433638" cy="3629026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9491346" y="5410680"/>
            <a:ext cx="2346960" cy="443540"/>
          </a:xfrm>
          <a:prstGeom prst="rect">
            <a:avLst/>
          </a:prstGeom>
          <a:gradFill>
            <a:gsLst>
              <a:gs pos="100000">
                <a:schemeClr val="accent1"/>
              </a:gs>
              <a:gs pos="4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Text1"/>
          <p:cNvSpPr txBox="1"/>
          <p:nvPr>
            <p:custDataLst>
              <p:tags r:id="rId6"/>
            </p:custDataLst>
          </p:nvPr>
        </p:nvSpPr>
        <p:spPr>
          <a:xfrm>
            <a:off x="460375" y="999833"/>
            <a:ext cx="11271250" cy="25387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gradFill>
                  <a:gsLst>
                    <a:gs pos="3000">
                      <a:schemeClr val="accent1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charset="-122"/>
                <a:ea typeface="微软雅黑" panose="020b0503020204020204" charset="-122"/>
              </a:rPr>
              <a:t>人机协同：语文学习互动升级</a:t>
            </a:r>
          </a:p>
        </p:txBody>
      </p:sp>
      <p:sp>
        <p:nvSpPr>
          <p:cNvPr id="33" name="Text2"/>
          <p:cNvSpPr txBox="1"/>
          <p:nvPr/>
        </p:nvSpPr>
        <p:spPr>
          <a:xfrm>
            <a:off x="9598025" y="5410680"/>
            <a:ext cx="2133600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3"/>
          <p:cNvSpPr txBox="1"/>
          <p:nvPr>
            <p:custDataLst>
              <p:tags r:id="rId7"/>
            </p:custDataLst>
          </p:nvPr>
        </p:nvSpPr>
        <p:spPr>
          <a:xfrm>
            <a:off x="9598027" y="6060814"/>
            <a:ext cx="2133599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pic>
        <p:nvPicPr>
          <p:cNvPr id="41" name="shape 40" hidden="1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79695" y="-881084"/>
            <a:ext cx="5715000" cy="1729362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9491346" y="6066984"/>
            <a:ext cx="2346960" cy="443540"/>
          </a:xfrm>
          <a:prstGeom prst="rect">
            <a:avLst/>
          </a:prstGeom>
          <a:gradFill>
            <a:gsLst>
              <a:gs pos="100000">
                <a:schemeClr val="accent1"/>
              </a:gs>
              <a:gs pos="4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矩形: 圆角 55" hidden="1"/>
          <p:cNvSpPr/>
          <p:nvPr>
            <p:custDataLst>
              <p:tags r:id="rId10"/>
            </p:custDataLst>
          </p:nvPr>
        </p:nvSpPr>
        <p:spPr>
          <a:xfrm rot="16200000">
            <a:off x="5837555" y="941070"/>
            <a:ext cx="516890" cy="512953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Text4"/>
          <p:cNvSpPr txBox="1"/>
          <p:nvPr>
            <p:custDataLst>
              <p:tags r:id="rId11"/>
            </p:custDataLst>
          </p:nvPr>
        </p:nvSpPr>
        <p:spPr>
          <a:xfrm>
            <a:off x="3768090" y="3220401"/>
            <a:ext cx="4655820" cy="4171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Human computer collaboration: upgrading Chinese language learning interaction</a:t>
            </a:r>
          </a:p>
        </p:txBody>
      </p:sp>
      <p:sp>
        <p:nvSpPr>
          <p:cNvPr id="58" name="图形 8"/>
          <p:cNvSpPr/>
          <p:nvPr/>
        </p:nvSpPr>
        <p:spPr>
          <a:xfrm>
            <a:off x="425460" y="342003"/>
            <a:ext cx="1879378" cy="490663"/>
          </a:xfrm>
          <a:custGeom>
            <a:gdLst>
              <a:gd name="connsiteX0" fmla="*/ 284321 w 2520219"/>
              <a:gd name="connsiteY0" fmla="*/ 0 h 777716"/>
              <a:gd name="connsiteX1" fmla="*/ 2520220 w 2520219"/>
              <a:gd name="connsiteY1" fmla="*/ 0 h 777716"/>
              <a:gd name="connsiteX2" fmla="*/ 2520220 w 2520219"/>
              <a:gd name="connsiteY2" fmla="*/ 0 h 777716"/>
              <a:gd name="connsiteX3" fmla="*/ 2520220 w 2520219"/>
              <a:gd name="connsiteY3" fmla="*/ 493395 h 777716"/>
              <a:gd name="connsiteX4" fmla="*/ 2235899 w 2520219"/>
              <a:gd name="connsiteY4" fmla="*/ 777716 h 777716"/>
              <a:gd name="connsiteX5" fmla="*/ 0 w 2520219"/>
              <a:gd name="connsiteY5" fmla="*/ 777716 h 777716"/>
              <a:gd name="connsiteX6" fmla="*/ 0 w 2520219"/>
              <a:gd name="connsiteY6" fmla="*/ 777716 h 777716"/>
              <a:gd name="connsiteX7" fmla="*/ 0 w 2520219"/>
              <a:gd name="connsiteY7" fmla="*/ 284321 h 777716"/>
              <a:gd name="connsiteX8" fmla="*/ 284321 w 2520219"/>
              <a:gd name="connsiteY8" fmla="*/ 0 h 777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219" h="777716">
                <a:moveTo>
                  <a:pt x="284321" y="0"/>
                </a:moveTo>
                <a:lnTo>
                  <a:pt x="2520220" y="0"/>
                </a:lnTo>
                <a:lnTo>
                  <a:pt x="2520220" y="0"/>
                </a:lnTo>
                <a:lnTo>
                  <a:pt x="2520220" y="493395"/>
                </a:lnTo>
                <a:cubicBezTo>
                  <a:pt x="2520220" y="650421"/>
                  <a:pt x="2392928" y="777716"/>
                  <a:pt x="2235899" y="777716"/>
                </a:cubicBezTo>
                <a:lnTo>
                  <a:pt x="0" y="777716"/>
                </a:lnTo>
                <a:lnTo>
                  <a:pt x="0" y="777716"/>
                </a:lnTo>
                <a:lnTo>
                  <a:pt x="0" y="284321"/>
                </a:lnTo>
                <a:cubicBezTo>
                  <a:pt x="0" y="127295"/>
                  <a:pt x="127295" y="0"/>
                  <a:pt x="284321" y="0"/>
                </a:cubicBezTo>
                <a:close/>
              </a:path>
            </a:pathLst>
          </a:custGeom>
          <a:noFill/>
          <a:ln w="9525" cap="flat">
            <a:gradFill flip="none" rotWithShape="1">
              <a:gsLst>
                <a:gs pos="26000">
                  <a:schemeClr val="accent1"/>
                </a:gs>
                <a:gs pos="100000">
                  <a:schemeClr val="bg1">
                    <a:alpha val="43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Text5"/>
          <p:cNvSpPr txBox="1"/>
          <p:nvPr/>
        </p:nvSpPr>
        <p:spPr>
          <a:xfrm>
            <a:off x="583238" y="355989"/>
            <a:ext cx="1640577" cy="4298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custData r:id="rId12"/>
      <p:tags r:id="rId13"/>
    </p:custData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5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1">
            <a:extLst>
              <a:ext uri="{FF2B5EF4-FFF2-40B4-BE49-F238E27FC236}">
                <a16:creationId xmlns:a16="http://schemas.microsoft.com/office/drawing/2014/main" id="{6C822B9F-8D03-5678-411C-6AAF3B30D1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61484" y="2844849"/>
            <a:ext cx="4560452" cy="24130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539637B3-4189-F23A-62D8-D8D4DECC95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7340" y="1841500"/>
            <a:ext cx="4560452" cy="24130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Shape1">
            <a:extLst>
              <a:ext uri="{FF2B5EF4-FFF2-40B4-BE49-F238E27FC236}">
                <a16:creationId xmlns:a16="http://schemas.microsoft.com/office/drawing/2014/main" id="{31EB20CA-0B57-64DE-E89D-6009BC21708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1102545" y="5760145"/>
            <a:ext cx="214724" cy="1025134"/>
          </a:xfrm>
          <a:prstGeom prst="rect">
            <a:avLst/>
          </a:prstGeom>
        </p:spPr>
      </p:pic>
      <p:pic>
        <p:nvPicPr>
          <p:cNvPr id="5" name="Shape2">
            <a:extLst>
              <a:ext uri="{FF2B5EF4-FFF2-40B4-BE49-F238E27FC236}">
                <a16:creationId xmlns:a16="http://schemas.microsoft.com/office/drawing/2014/main" id="{E0E4040E-9457-3488-B813-8FE05D6FFB4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1310399" y="677782"/>
            <a:ext cx="214724" cy="1025134"/>
          </a:xfrm>
          <a:prstGeom prst="rect">
            <a:avLst/>
          </a:prstGeom>
        </p:spPr>
      </p:pic>
      <p:sp>
        <p:nvSpPr>
          <p:cNvPr id="6" name="Text3">
            <a:extLst>
              <a:ext uri="{FF2B5EF4-FFF2-40B4-BE49-F238E27FC236}">
                <a16:creationId xmlns:a16="http://schemas.microsoft.com/office/drawing/2014/main" id="{712A6DB5-953C-2E96-CC77-76413362DCE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52274" y="3829580"/>
            <a:ext cx="4318799" cy="1339320"/>
          </a:xfrm>
          <a:prstGeom prst="rect">
            <a:avLst/>
          </a:prstGeom>
        </p:spPr>
        <p:txBody>
          <a:bodyPr wrap="square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协同模式下，智能系统通过互动问答、情景模拟等方式，加深学生对语文知识的理解。据研究表明，这种互动式学习能使学生记忆保持率提升至75%，建议教师引导学生充分利用人机互动功能，实现语文学习互动升级。</a:t>
            </a:r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1B39B935-D328-E0FC-8232-AEB3AED1009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45773" y="2844849"/>
            <a:ext cx="4228949" cy="1310483"/>
          </a:xfrm>
          <a:prstGeom prst="rect">
            <a:avLst/>
          </a:prstGeom>
        </p:spPr>
        <p:txBody>
          <a:bodyPr wrap="square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AI技术通过个性化推荐预习内容，提高小学生语文预习效率。数据显示，使用AI辅助预习的学生，阅读兴趣提升20%，课堂参与度提高15%，有效促进学生自主学习能力培养。</a:t>
            </a:r>
          </a:p>
        </p:txBody>
      </p:sp>
      <p:cxnSp>
        <p:nvCxnSpPr>
          <p:cNvPr id="9" name="Text5">
            <a:extLst>
              <a:ext uri="{FF2B5EF4-FFF2-40B4-BE49-F238E27FC236}">
                <a16:creationId xmlns:a16="http://schemas.microsoft.com/office/drawing/2014/main" id="{1E0463E0-B3CB-144D-7C17-2F26C8CA8C83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4312469" y="4350133"/>
            <a:ext cx="765229" cy="466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ext6">
            <a:extLst>
              <a:ext uri="{FF2B5EF4-FFF2-40B4-BE49-F238E27FC236}">
                <a16:creationId xmlns:a16="http://schemas.microsoft.com/office/drawing/2014/main" id="{1C59BE43-D3F5-962B-1064-B43700824AA0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074723" y="4350132"/>
            <a:ext cx="1" cy="552800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7">
            <a:extLst>
              <a:ext uri="{FF2B5EF4-FFF2-40B4-BE49-F238E27FC236}">
                <a16:creationId xmlns:a16="http://schemas.microsoft.com/office/drawing/2014/main" id="{75F58DA2-56B0-8EE7-DAF8-EE4B05CABBC5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 flipV="1">
            <a:off x="6236296" y="2690177"/>
            <a:ext cx="765229" cy="466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8">
            <a:extLst>
              <a:ext uri="{FF2B5EF4-FFF2-40B4-BE49-F238E27FC236}">
                <a16:creationId xmlns:a16="http://schemas.microsoft.com/office/drawing/2014/main" id="{81F2EF42-FFEC-F790-3A44-2FA0FD4EAE57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 flipV="1">
            <a:off x="6239271" y="2137844"/>
            <a:ext cx="0" cy="552800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9">
            <a:extLst>
              <a:ext uri="{FF2B5EF4-FFF2-40B4-BE49-F238E27FC236}">
                <a16:creationId xmlns:a16="http://schemas.microsoft.com/office/drawing/2014/main" id="{3189940A-0B3F-E7CC-1553-8DAE07D3427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94194" y="2148672"/>
            <a:ext cx="4145878" cy="5539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AI辅助高效预习</a:t>
            </a:r>
          </a:p>
        </p:txBody>
      </p:sp>
      <p:sp>
        <p:nvSpPr>
          <p:cNvPr id="15" name="Text10">
            <a:extLst>
              <a:ext uri="{FF2B5EF4-FFF2-40B4-BE49-F238E27FC236}">
                <a16:creationId xmlns:a16="http://schemas.microsoft.com/office/drawing/2014/main" id="{1A55B52D-04F9-89EF-EAD9-AAEB6E4F077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541578" y="3223091"/>
            <a:ext cx="4229495" cy="5539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人机互动深化理解</a:t>
            </a:r>
          </a:p>
        </p:txBody>
      </p:sp>
      <p:sp>
        <p:nvSpPr>
          <p:cNvPr id="18" name="Text11">
            <a:extLst>
              <a:ext uri="{FF2B5EF4-FFF2-40B4-BE49-F238E27FC236}">
                <a16:creationId xmlns:a16="http://schemas.microsoft.com/office/drawing/2014/main" id="{F13D7F16-D92F-2524-6376-CA0AE6C1C2E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V="1">
            <a:off x="5978378" y="1085062"/>
            <a:ext cx="932358" cy="93235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228600" dist="1143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9" name="Text12">
            <a:extLst>
              <a:ext uri="{FF2B5EF4-FFF2-40B4-BE49-F238E27FC236}">
                <a16:creationId xmlns:a16="http://schemas.microsoft.com/office/drawing/2014/main" id="{D4AD23A5-4E35-1E1F-56E0-689C3565551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V="1">
            <a:off x="6458042" y="1007758"/>
            <a:ext cx="543483" cy="5434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28600" dist="1143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0" name="Text13">
            <a:extLst>
              <a:ext uri="{FF2B5EF4-FFF2-40B4-BE49-F238E27FC236}">
                <a16:creationId xmlns:a16="http://schemas.microsoft.com/office/drawing/2014/main" id="{2881278F-EC6D-3323-2EBB-1E54FA26439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560408" y="4971179"/>
            <a:ext cx="932358" cy="93235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228600" dist="1143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1" name="Text14">
            <a:extLst>
              <a:ext uri="{FF2B5EF4-FFF2-40B4-BE49-F238E27FC236}">
                <a16:creationId xmlns:a16="http://schemas.microsoft.com/office/drawing/2014/main" id="{672A3C4C-78C5-ECC6-1888-61CCF591C51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040072" y="5437358"/>
            <a:ext cx="543483" cy="54348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28600" dist="1143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2" name="Text15">
            <a:extLst>
              <a:ext uri="{FF2B5EF4-FFF2-40B4-BE49-F238E27FC236}">
                <a16:creationId xmlns:a16="http://schemas.microsoft.com/office/drawing/2014/main" id="{052B804B-7D41-4517-40EC-5BB68423E5D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自主学习策略指导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2594475418"/>
      </p:ext>
    </p:extLst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2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1">
            <a:extLst>
              <a:ext uri="{FF2B5EF4-FFF2-40B4-BE49-F238E27FC236}">
                <a16:creationId xmlns:a16="http://schemas.microsoft.com/office/drawing/2014/main" id="{D0FAA720-D35D-FB67-F613-1DF4BA9B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AI辅助学习习惯养成</a:t>
            </a: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88F1A2FF-1EE8-FB81-B30E-CDC7655D59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82076" y="2521333"/>
            <a:ext cx="2227845" cy="2227842"/>
          </a:xfrm>
          <a:custGeom>
            <a:gdLst>
              <a:gd name="connsiteX0" fmla="*/ 1062083 w 1062083"/>
              <a:gd name="connsiteY0" fmla="*/ 531042 h 1062083"/>
              <a:gd name="connsiteX1" fmla="*/ 531042 w 1062083"/>
              <a:gd name="connsiteY1" fmla="*/ 1062083 h 1062083"/>
              <a:gd name="connsiteX2" fmla="*/ 0 w 1062083"/>
              <a:gd name="connsiteY2" fmla="*/ 531042 h 1062083"/>
              <a:gd name="connsiteX3" fmla="*/ 531042 w 1062083"/>
              <a:gd name="connsiteY3" fmla="*/ 0 h 1062083"/>
              <a:gd name="connsiteX4" fmla="*/ 1062083 w 1062083"/>
              <a:gd name="connsiteY4" fmla="*/ 531042 h 10620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83" h="1062083">
                <a:moveTo>
                  <a:pt x="1062083" y="531042"/>
                </a:moveTo>
                <a:cubicBezTo>
                  <a:pt x="1062083" y="824328"/>
                  <a:pt x="824328" y="1062083"/>
                  <a:pt x="531042" y="1062083"/>
                </a:cubicBezTo>
                <a:cubicBezTo>
                  <a:pt x="237755" y="1062083"/>
                  <a:pt x="0" y="824328"/>
                  <a:pt x="0" y="531042"/>
                </a:cubicBezTo>
                <a:cubicBezTo>
                  <a:pt x="0" y="237756"/>
                  <a:pt x="237755" y="0"/>
                  <a:pt x="531042" y="0"/>
                </a:cubicBezTo>
                <a:cubicBezTo>
                  <a:pt x="824328" y="0"/>
                  <a:pt x="1062083" y="237756"/>
                  <a:pt x="1062083" y="531042"/>
                </a:cubicBezTo>
                <a:close/>
              </a:path>
            </a:pathLst>
          </a:custGeom>
          <a:noFill/>
          <a:ln w="17956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Text3">
            <a:extLst>
              <a:ext uri="{FF2B5EF4-FFF2-40B4-BE49-F238E27FC236}">
                <a16:creationId xmlns:a16="http://schemas.microsoft.com/office/drawing/2014/main" id="{C1FF994C-8DC7-7C57-65A4-ECB9B36B7C4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95484" y="1834741"/>
            <a:ext cx="3601031" cy="3601025"/>
          </a:xfrm>
          <a:custGeom>
            <a:gdLst>
              <a:gd name="connsiteX0" fmla="*/ 1716724 w 1716723"/>
              <a:gd name="connsiteY0" fmla="*/ 858362 h 1716723"/>
              <a:gd name="connsiteX1" fmla="*/ 858362 w 1716723"/>
              <a:gd name="connsiteY1" fmla="*/ 1716724 h 1716723"/>
              <a:gd name="connsiteX2" fmla="*/ 0 w 1716723"/>
              <a:gd name="connsiteY2" fmla="*/ 858362 h 1716723"/>
              <a:gd name="connsiteX3" fmla="*/ 858362 w 1716723"/>
              <a:gd name="connsiteY3" fmla="*/ 0 h 1716723"/>
              <a:gd name="connsiteX4" fmla="*/ 1716724 w 1716723"/>
              <a:gd name="connsiteY4" fmla="*/ 858362 h 17167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723" h="1716723">
                <a:moveTo>
                  <a:pt x="1716724" y="858362"/>
                </a:moveTo>
                <a:cubicBezTo>
                  <a:pt x="1716724" y="1332422"/>
                  <a:pt x="1332422" y="1716724"/>
                  <a:pt x="858362" y="1716724"/>
                </a:cubicBezTo>
                <a:cubicBezTo>
                  <a:pt x="384302" y="1716724"/>
                  <a:pt x="0" y="1332422"/>
                  <a:pt x="0" y="858362"/>
                </a:cubicBezTo>
                <a:cubicBezTo>
                  <a:pt x="0" y="384302"/>
                  <a:pt x="384302" y="0"/>
                  <a:pt x="858362" y="0"/>
                </a:cubicBezTo>
                <a:cubicBezTo>
                  <a:pt x="1332422" y="0"/>
                  <a:pt x="1716724" y="384302"/>
                  <a:pt x="1716724" y="858362"/>
                </a:cubicBezTo>
                <a:close/>
              </a:path>
            </a:pathLst>
          </a:custGeom>
          <a:noFill/>
          <a:ln w="17956" cap="flat">
            <a:gradFill>
              <a:gsLst>
                <a:gs pos="0">
                  <a:schemeClr val="accent1"/>
                </a:gs>
                <a:gs pos="39000">
                  <a:schemeClr val="accent1">
                    <a:alpha val="0"/>
                  </a:schemeClr>
                </a:gs>
                <a:gs pos="7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Text4">
            <a:extLst>
              <a:ext uri="{FF2B5EF4-FFF2-40B4-BE49-F238E27FC236}">
                <a16:creationId xmlns:a16="http://schemas.microsoft.com/office/drawing/2014/main" id="{11A67AB8-FE49-7E99-32DE-BBF6A883BFA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15494" y="3063141"/>
            <a:ext cx="1144219" cy="1144219"/>
          </a:xfrm>
          <a:prstGeom prst="ellipse">
            <a:avLst/>
          </a:prstGeom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1">
            <a:extLst>
              <a:ext uri="{FF2B5EF4-FFF2-40B4-BE49-F238E27FC236}">
                <a16:creationId xmlns:a16="http://schemas.microsoft.com/office/drawing/2014/main" id="{98FAF1EA-CDB7-911C-FD9A-3ABB42456739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784429" y="3338187"/>
            <a:ext cx="606345" cy="594128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5">
            <a:extLst>
              <a:ext uri="{FF2B5EF4-FFF2-40B4-BE49-F238E27FC236}">
                <a16:creationId xmlns:a16="http://schemas.microsoft.com/office/drawing/2014/main" id="{972022B6-2348-D435-95AA-44EC917A9A7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7509949" y="3271031"/>
            <a:ext cx="848500" cy="848500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12" name="Text6">
            <a:extLst>
              <a:ext uri="{FF2B5EF4-FFF2-40B4-BE49-F238E27FC236}">
                <a16:creationId xmlns:a16="http://schemas.microsoft.com/office/drawing/2014/main" id="{889517D6-285E-2DAF-BFDF-2CD27A8325C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flipH="1">
            <a:off x="3864637" y="3284781"/>
            <a:ext cx="848500" cy="848500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13" name="Text7">
            <a:extLst>
              <a:ext uri="{FF2B5EF4-FFF2-40B4-BE49-F238E27FC236}">
                <a16:creationId xmlns:a16="http://schemas.microsoft.com/office/drawing/2014/main" id="{98CD2591-AE99-4685-0BC1-F771625E60E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73372" y="3451018"/>
            <a:ext cx="3048699" cy="28017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AI通过个性化推荐和互动教学，激发小学生语文学习热情。数据显示，使用AI辅助学习工具的学生，阅读兴趣提升20%，参与度提高15%，促进了自主学习习惯的养成，实现了人机协同下的学习互动升级。</a:t>
            </a:r>
          </a:p>
        </p:txBody>
      </p:sp>
      <p:sp>
        <p:nvSpPr>
          <p:cNvPr id="16" name="Text8">
            <a:extLst>
              <a:ext uri="{FF2B5EF4-FFF2-40B4-BE49-F238E27FC236}">
                <a16:creationId xmlns:a16="http://schemas.microsoft.com/office/drawing/2014/main" id="{2B0419D2-0FC6-7390-3D40-5139AB75C4E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73372" y="2812380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AI提升学习兴趣</a:t>
            </a:r>
          </a:p>
        </p:txBody>
      </p:sp>
      <p:sp>
        <p:nvSpPr>
          <p:cNvPr id="17" name="Text9">
            <a:extLst>
              <a:ext uri="{FF2B5EF4-FFF2-40B4-BE49-F238E27FC236}">
                <a16:creationId xmlns:a16="http://schemas.microsoft.com/office/drawing/2014/main" id="{4A1D9510-C60C-2A51-3A78-1A2517EC494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669929" y="3451018"/>
            <a:ext cx="3048699" cy="28017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AI智能跟踪学习进度，分析学习习惯，为小学生定制个性化学习计划。据研究表明，采用此类AI辅助的学生，日均阅读时间增加15分钟，学习效率提高10%，有效助力学生自主学习能力的培养，推动语文学习创新。</a:t>
            </a:r>
          </a:p>
        </p:txBody>
      </p:sp>
      <p:sp>
        <p:nvSpPr>
          <p:cNvPr id="21" name="Text10">
            <a:extLst>
              <a:ext uri="{FF2B5EF4-FFF2-40B4-BE49-F238E27FC236}">
                <a16:creationId xmlns:a16="http://schemas.microsoft.com/office/drawing/2014/main" id="{0A712B3F-081B-009A-93B1-A87C60A63AC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69929" y="2812380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智能跟踪优化习惯</a:t>
            </a:r>
          </a:p>
        </p:txBody>
      </p:sp>
      <p:sp>
        <p:nvSpPr>
          <p:cNvPr id="9" name="Text11">
            <a:extLst>
              <a:ext uri="{FF2B5EF4-FFF2-40B4-BE49-F238E27FC236}">
                <a16:creationId xmlns:a16="http://schemas.microsoft.com/office/drawing/2014/main" id="{80CFA20D-A15C-FB2A-D818-4A7AAA9CF2B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913794" y="3416644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01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10" name="Text12">
            <a:extLst>
              <a:ext uri="{FF2B5EF4-FFF2-40B4-BE49-F238E27FC236}">
                <a16:creationId xmlns:a16="http://schemas.microsoft.com/office/drawing/2014/main" id="{46B5C99A-43C9-00FD-8DEE-D868B33D088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559106" y="3402894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02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</p:spTree>
    <p:custDataLst>
      <p:custData r:id="rId16"/>
      <p:tags r:id="rId17"/>
    </p:custDataLst>
    <p:extLst>
      <p:ext uri="{BB962C8B-B14F-4D97-AF65-F5344CB8AC3E}">
        <p14:creationId val="294817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师生互动机制优化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Optimization of teacher-student interaction mechanism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3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1">
            <a:extLst>
              <a:ext uri="{FF2B5EF4-FFF2-40B4-BE49-F238E27FC236}">
                <a16:creationId xmlns:a16="http://schemas.microsoft.com/office/drawing/2014/main" id="{D0FAA720-D35D-FB67-F613-1DF4BA9B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AI促进即时反馈与指导</a:t>
            </a:r>
          </a:p>
        </p:txBody>
      </p:sp>
      <p:sp>
        <p:nvSpPr>
          <p:cNvPr id="10" name="Text2">
            <a:extLst>
              <a:ext uri="{FF2B5EF4-FFF2-40B4-BE49-F238E27FC236}">
                <a16:creationId xmlns:a16="http://schemas.microsoft.com/office/drawing/2014/main" id="{DF3C3CAC-5B93-9E3F-BDF6-AC71D5DCBC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8625" y="1392692"/>
            <a:ext cx="4439213" cy="5021542"/>
          </a:xfrm>
          <a:custGeom>
            <a:gdLst>
              <a:gd name="connsiteX0" fmla="*/ 4062594 w 4062594"/>
              <a:gd name="connsiteY0" fmla="*/ 1805505 h 5021542"/>
              <a:gd name="connsiteX1" fmla="*/ 0 w 4062594"/>
              <a:gd name="connsiteY1" fmla="*/ 0 h 5021542"/>
              <a:gd name="connsiteX2" fmla="*/ 0 w 4062594"/>
              <a:gd name="connsiteY2" fmla="*/ 5021543 h 5021542"/>
              <a:gd name="connsiteX3" fmla="*/ 4062594 w 4062594"/>
              <a:gd name="connsiteY3" fmla="*/ 3075278 h 5021542"/>
              <a:gd name="connsiteX4" fmla="*/ 4062594 w 4062594"/>
              <a:gd name="connsiteY4" fmla="*/ 1805505 h 50215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2594" h="5021542">
                <a:moveTo>
                  <a:pt x="4062594" y="1805505"/>
                </a:moveTo>
                <a:lnTo>
                  <a:pt x="0" y="0"/>
                </a:lnTo>
                <a:lnTo>
                  <a:pt x="0" y="5021543"/>
                </a:lnTo>
                <a:lnTo>
                  <a:pt x="4062594" y="3075278"/>
                </a:lnTo>
                <a:cubicBezTo>
                  <a:pt x="3857693" y="2658533"/>
                  <a:pt x="3832507" y="2236138"/>
                  <a:pt x="4062594" y="1805505"/>
                </a:cubicBezTo>
                <a:close/>
              </a:path>
            </a:pathLst>
          </a:custGeom>
          <a:solidFill>
            <a:schemeClr val="accent1"/>
          </a:solidFill>
          <a:ln w="1176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3">
            <a:extLst>
              <a:ext uri="{FF2B5EF4-FFF2-40B4-BE49-F238E27FC236}">
                <a16:creationId xmlns:a16="http://schemas.microsoft.com/office/drawing/2014/main" id="{8980F9B0-D638-9EE3-592B-6874816DE2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13078" y="1392692"/>
            <a:ext cx="4439341" cy="5021542"/>
          </a:xfrm>
          <a:custGeom>
            <a:gdLst>
              <a:gd name="connsiteX0" fmla="*/ 0 w 4062711"/>
              <a:gd name="connsiteY0" fmla="*/ 1805505 h 5021542"/>
              <a:gd name="connsiteX1" fmla="*/ 4062712 w 4062711"/>
              <a:gd name="connsiteY1" fmla="*/ 0 h 5021542"/>
              <a:gd name="connsiteX2" fmla="*/ 4062712 w 4062711"/>
              <a:gd name="connsiteY2" fmla="*/ 5021543 h 5021542"/>
              <a:gd name="connsiteX3" fmla="*/ 118 w 4062711"/>
              <a:gd name="connsiteY3" fmla="*/ 3075278 h 5021542"/>
              <a:gd name="connsiteX4" fmla="*/ 118 w 4062711"/>
              <a:gd name="connsiteY4" fmla="*/ 1805505 h 50215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2711" h="5021542">
                <a:moveTo>
                  <a:pt x="0" y="1805505"/>
                </a:moveTo>
                <a:lnTo>
                  <a:pt x="4062712" y="0"/>
                </a:lnTo>
                <a:lnTo>
                  <a:pt x="4062712" y="5021543"/>
                </a:lnTo>
                <a:cubicBezTo>
                  <a:pt x="4062712" y="5021543"/>
                  <a:pt x="118" y="3075278"/>
                  <a:pt x="118" y="3075278"/>
                </a:cubicBezTo>
                <a:cubicBezTo>
                  <a:pt x="205018" y="2658533"/>
                  <a:pt x="230205" y="2236138"/>
                  <a:pt x="118" y="1805505"/>
                </a:cubicBezTo>
                <a:close/>
              </a:path>
            </a:pathLst>
          </a:custGeom>
          <a:solidFill>
            <a:schemeClr val="accent1"/>
          </a:solidFill>
          <a:ln w="1176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任意多边形: 形状 7【1】">
            <a:extLst>
              <a:ext uri="{FF2B5EF4-FFF2-40B4-BE49-F238E27FC236}">
                <a16:creationId xmlns:a16="http://schemas.microsoft.com/office/drawing/2014/main" id="{2A9C3F8F-B6DD-D3DC-ADAF-0620E5E9A1F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23373" y="1860993"/>
            <a:ext cx="3944302" cy="3944298"/>
          </a:xfrm>
          <a:custGeom>
            <a:gdLst>
              <a:gd name="connsiteX0" fmla="*/ 2581446 w 2581446"/>
              <a:gd name="connsiteY0" fmla="*/ 1290722 h 2581444"/>
              <a:gd name="connsiteX1" fmla="*/ 1290723 w 2581446"/>
              <a:gd name="connsiteY1" fmla="*/ 2581445 h 2581444"/>
              <a:gd name="connsiteX2" fmla="*/ 0 w 2581446"/>
              <a:gd name="connsiteY2" fmla="*/ 1290722 h 2581444"/>
              <a:gd name="connsiteX3" fmla="*/ 1290723 w 2581446"/>
              <a:gd name="connsiteY3" fmla="*/ 0 h 2581444"/>
              <a:gd name="connsiteX4" fmla="*/ 2581446 w 2581446"/>
              <a:gd name="connsiteY4" fmla="*/ 1290722 h 25814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446" h="2581444">
                <a:moveTo>
                  <a:pt x="2581446" y="1290722"/>
                </a:moveTo>
                <a:cubicBezTo>
                  <a:pt x="2581446" y="2003569"/>
                  <a:pt x="2003570" y="2581445"/>
                  <a:pt x="1290723" y="2581445"/>
                </a:cubicBezTo>
                <a:cubicBezTo>
                  <a:pt x="577876" y="2581445"/>
                  <a:pt x="0" y="2003569"/>
                  <a:pt x="0" y="1290722"/>
                </a:cubicBezTo>
                <a:cubicBezTo>
                  <a:pt x="0" y="577876"/>
                  <a:pt x="577876" y="0"/>
                  <a:pt x="1290723" y="0"/>
                </a:cubicBezTo>
                <a:cubicBezTo>
                  <a:pt x="2003569" y="0"/>
                  <a:pt x="2581446" y="577876"/>
                  <a:pt x="2581446" y="1290722"/>
                </a:cubicBezTo>
                <a:close/>
              </a:path>
            </a:pathLst>
          </a:custGeom>
          <a:solidFill>
            <a:schemeClr val="bg1"/>
          </a:solidFill>
          <a:ln w="11763" cap="flat">
            <a:noFill/>
            <a:prstDash val="solid"/>
            <a:miter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任意多边形: 形状 8【1】">
            <a:extLst>
              <a:ext uri="{FF2B5EF4-FFF2-40B4-BE49-F238E27FC236}">
                <a16:creationId xmlns:a16="http://schemas.microsoft.com/office/drawing/2014/main" id="{FE0EA6D1-CF7E-5A49-AFE4-6D5374D4D6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36613" y="2274233"/>
            <a:ext cx="3117821" cy="3117819"/>
          </a:xfrm>
          <a:custGeom>
            <a:gdLst>
              <a:gd name="connsiteX0" fmla="*/ 2040536 w 2040535"/>
              <a:gd name="connsiteY0" fmla="*/ 1020267 h 2040534"/>
              <a:gd name="connsiteX1" fmla="*/ 1020268 w 2040535"/>
              <a:gd name="connsiteY1" fmla="*/ 2040535 h 2040534"/>
              <a:gd name="connsiteX2" fmla="*/ 0 w 2040535"/>
              <a:gd name="connsiteY2" fmla="*/ 1020267 h 2040534"/>
              <a:gd name="connsiteX3" fmla="*/ 1020268 w 2040535"/>
              <a:gd name="connsiteY3" fmla="*/ 0 h 2040534"/>
              <a:gd name="connsiteX4" fmla="*/ 2040536 w 2040535"/>
              <a:gd name="connsiteY4" fmla="*/ 1020267 h 2040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535" h="2040532">
                <a:moveTo>
                  <a:pt x="2040536" y="1020267"/>
                </a:moveTo>
                <a:cubicBezTo>
                  <a:pt x="2040536" y="1583746"/>
                  <a:pt x="1583746" y="2040535"/>
                  <a:pt x="1020268" y="2040535"/>
                </a:cubicBezTo>
                <a:cubicBezTo>
                  <a:pt x="456790" y="2040535"/>
                  <a:pt x="0" y="1583745"/>
                  <a:pt x="0" y="1020267"/>
                </a:cubicBezTo>
                <a:cubicBezTo>
                  <a:pt x="0" y="456789"/>
                  <a:pt x="456790" y="0"/>
                  <a:pt x="1020268" y="0"/>
                </a:cubicBezTo>
                <a:cubicBezTo>
                  <a:pt x="1583746" y="0"/>
                  <a:pt x="2040536" y="456789"/>
                  <a:pt x="2040536" y="1020267"/>
                </a:cubicBezTo>
                <a:close/>
              </a:path>
            </a:pathLst>
          </a:custGeom>
          <a:solidFill>
            <a:schemeClr val="bg1"/>
          </a:solidFill>
          <a:ln w="11763" cap="flat">
            <a:noFill/>
            <a:prstDash val="solid"/>
            <a:miter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Text4">
            <a:extLst>
              <a:ext uri="{FF2B5EF4-FFF2-40B4-BE49-F238E27FC236}">
                <a16:creationId xmlns:a16="http://schemas.microsoft.com/office/drawing/2014/main" id="{A978C458-8982-4A18-4632-C3FFF0E2EC8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8685" y="3042568"/>
            <a:ext cx="1581152" cy="1581148"/>
          </a:xfrm>
          <a:prstGeom prst="ellipse">
            <a:avLst/>
          </a:prstGeom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1">
            <a:extLst>
              <a:ext uri="{FF2B5EF4-FFF2-40B4-BE49-F238E27FC236}">
                <a16:creationId xmlns:a16="http://schemas.microsoft.com/office/drawing/2014/main" id="{6CA68DBC-6776-7F69-EE42-8052D408B1E4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690317" y="3422641"/>
            <a:ext cx="837884" cy="821000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5">
            <a:extLst>
              <a:ext uri="{FF2B5EF4-FFF2-40B4-BE49-F238E27FC236}">
                <a16:creationId xmlns:a16="http://schemas.microsoft.com/office/drawing/2014/main" id="{42684A91-2F97-1F2B-1356-D42886CA567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H="1">
            <a:off x="7714086" y="3408891"/>
            <a:ext cx="848500" cy="848500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19" name="Text6">
            <a:extLst>
              <a:ext uri="{FF2B5EF4-FFF2-40B4-BE49-F238E27FC236}">
                <a16:creationId xmlns:a16="http://schemas.microsoft.com/office/drawing/2014/main" id="{A6720518-DBCF-05EF-505B-6E4AEECC6EF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flipH="1">
            <a:off x="3605092" y="3422641"/>
            <a:ext cx="848500" cy="848500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28" name="Text7">
            <a:extLst>
              <a:ext uri="{FF2B5EF4-FFF2-40B4-BE49-F238E27FC236}">
                <a16:creationId xmlns:a16="http://schemas.microsoft.com/office/drawing/2014/main" id="{E85F14A4-4423-A5F8-EB5B-28AC8B3CD88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73372" y="3451018"/>
            <a:ext cx="3048699" cy="21523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AI技术能即时分析学生作业，提供个性化反馈，数据显示，使用AI辅助教学的班级，学生作业反馈时间缩短50%，有效促进了师生互动机制的优化。</a:t>
            </a:r>
          </a:p>
        </p:txBody>
      </p:sp>
      <p:sp>
        <p:nvSpPr>
          <p:cNvPr id="29" name="Text8">
            <a:extLst>
              <a:ext uri="{FF2B5EF4-FFF2-40B4-BE49-F238E27FC236}">
                <a16:creationId xmlns:a16="http://schemas.microsoft.com/office/drawing/2014/main" id="{95E33775-A23B-A028-91F8-1BF06A0F3B1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73372" y="2812380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AI提升反馈效率</a:t>
            </a:r>
          </a:p>
        </p:txBody>
      </p:sp>
      <p:sp>
        <p:nvSpPr>
          <p:cNvPr id="30" name="Text9">
            <a:extLst>
              <a:ext uri="{FF2B5EF4-FFF2-40B4-BE49-F238E27FC236}">
                <a16:creationId xmlns:a16="http://schemas.microsoft.com/office/drawing/2014/main" id="{A87917EA-5828-E989-6D95-358CC55141A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669929" y="3451018"/>
            <a:ext cx="3048699" cy="21523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在AI辅助下，教师有更多时间设计创新教学活动，人机协同教学模式下，小学语文课堂参与度提升30%，实现了语文学习互动的全面升级。</a:t>
            </a:r>
          </a:p>
        </p:txBody>
      </p:sp>
      <p:sp>
        <p:nvSpPr>
          <p:cNvPr id="32" name="Text10">
            <a:extLst>
              <a:ext uri="{FF2B5EF4-FFF2-40B4-BE49-F238E27FC236}">
                <a16:creationId xmlns:a16="http://schemas.microsoft.com/office/drawing/2014/main" id="{B417A7A8-4110-00E3-F70F-59210FE753B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669929" y="2812380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人机协同促创新</a:t>
            </a:r>
          </a:p>
        </p:txBody>
      </p:sp>
      <p:sp>
        <p:nvSpPr>
          <p:cNvPr id="2" name="Text11">
            <a:extLst>
              <a:ext uri="{FF2B5EF4-FFF2-40B4-BE49-F238E27FC236}">
                <a16:creationId xmlns:a16="http://schemas.microsoft.com/office/drawing/2014/main" id="{8DE1DF0F-3FDC-C114-4F8A-6DC36FE4267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654249" y="3554504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01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3" name="Text12">
            <a:extLst>
              <a:ext uri="{FF2B5EF4-FFF2-40B4-BE49-F238E27FC236}">
                <a16:creationId xmlns:a16="http://schemas.microsoft.com/office/drawing/2014/main" id="{D12DBCD0-43BC-DF8A-B873-70F08BF3736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763243" y="3540754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02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</p:spTree>
    <p:custDataLst>
      <p:custData r:id="rId18"/>
      <p:tags r:id="rId19"/>
    </p:custDataLst>
    <p:extLst>
      <p:ext uri="{BB962C8B-B14F-4D97-AF65-F5344CB8AC3E}">
        <p14:creationId val="1815261786"/>
      </p:ext>
    </p:ext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8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1">
            <a:extLst>
              <a:ext uri="{FF2B5EF4-FFF2-40B4-BE49-F238E27FC236}">
                <a16:creationId xmlns:a16="http://schemas.microsoft.com/office/drawing/2014/main" id="{9138A15C-55A0-8E87-F43E-E04D5C8609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1087" y="2079132"/>
            <a:ext cx="5081180" cy="1433326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  <a:effectLst>
            <a:outerShdw blurRad="508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  <a:sym typeface="汉仪润圆-65简" panose="00020600040101010101" pitchFamily="18" charset="-122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44D7FC8A-7475-C03F-A236-1F78EAB3B8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89605" y="2290801"/>
            <a:ext cx="1009988" cy="1009988"/>
          </a:xfrm>
          <a:prstGeom prst="ellipse">
            <a:avLst/>
          </a:prstGeom>
          <a:gradFill>
            <a:gsLst>
              <a:gs pos="28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  <a:sym typeface="汉仪润圆-65简" panose="00020600040101010101" pitchFamily="18" charset="-122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80240900-0D8C-F94B-7A4C-C7565F6B87A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1087" y="4077095"/>
            <a:ext cx="5081180" cy="1433326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  <a:effectLst>
            <a:outerShdw blurRad="508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  <a:sym typeface="汉仪润圆-65简" panose="00020600040101010101" pitchFamily="18" charset="-122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6B0A4FCB-7DA3-F345-CCAD-93BDCAEFA7E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9605" y="4288763"/>
            <a:ext cx="1009988" cy="1009988"/>
          </a:xfrm>
          <a:prstGeom prst="ellipse">
            <a:avLst/>
          </a:prstGeom>
          <a:gradFill>
            <a:gsLst>
              <a:gs pos="28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  <a:sym typeface="汉仪润圆-65简" panose="00020600040101010101" pitchFamily="18" charset="-122"/>
            </a:endParaRPr>
          </a:p>
        </p:txBody>
      </p:sp>
      <p:sp>
        <p:nvSpPr>
          <p:cNvPr id="8" name="Shape5">
            <a:extLst>
              <a:ext uri="{FF2B5EF4-FFF2-40B4-BE49-F238E27FC236}">
                <a16:creationId xmlns:a16="http://schemas.microsoft.com/office/drawing/2014/main" id="{3EF0F85B-5AF7-07F6-387B-A032403B57B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15495" y="2079132"/>
            <a:ext cx="5081180" cy="1433326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  <a:effectLst>
            <a:outerShdw blurRad="508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  <a:sym typeface="汉仪润圆-65简" panose="00020600040101010101" pitchFamily="18" charset="-122"/>
            </a:endParaRPr>
          </a:p>
        </p:txBody>
      </p:sp>
      <p:sp>
        <p:nvSpPr>
          <p:cNvPr id="9" name="Shape6">
            <a:extLst>
              <a:ext uri="{FF2B5EF4-FFF2-40B4-BE49-F238E27FC236}">
                <a16:creationId xmlns:a16="http://schemas.microsoft.com/office/drawing/2014/main" id="{6F1C6801-1E1A-A5B3-62C5-9A635458CA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64013" y="2290801"/>
            <a:ext cx="1009988" cy="1009988"/>
          </a:xfrm>
          <a:prstGeom prst="ellipse">
            <a:avLst/>
          </a:prstGeom>
          <a:gradFill>
            <a:gsLst>
              <a:gs pos="28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  <a:sym typeface="汉仪润圆-65简" panose="00020600040101010101" pitchFamily="18" charset="-122"/>
            </a:endParaRPr>
          </a:p>
        </p:txBody>
      </p:sp>
      <p:sp>
        <p:nvSpPr>
          <p:cNvPr id="10" name="Shape7">
            <a:extLst>
              <a:ext uri="{FF2B5EF4-FFF2-40B4-BE49-F238E27FC236}">
                <a16:creationId xmlns:a16="http://schemas.microsoft.com/office/drawing/2014/main" id="{C2BD9F79-2288-D825-67B0-D40C65441B8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415495" y="4077095"/>
            <a:ext cx="5081180" cy="1433326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  <a:effectLst>
            <a:outerShdw blurRad="508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  <a:sym typeface="汉仪润圆-65简" panose="00020600040101010101" pitchFamily="18" charset="-122"/>
            </a:endParaRPr>
          </a:p>
        </p:txBody>
      </p:sp>
      <p:sp>
        <p:nvSpPr>
          <p:cNvPr id="11" name="Shape8">
            <a:extLst>
              <a:ext uri="{FF2B5EF4-FFF2-40B4-BE49-F238E27FC236}">
                <a16:creationId xmlns:a16="http://schemas.microsoft.com/office/drawing/2014/main" id="{140EBF6E-F0C0-0F45-49A8-BFB0F1DC487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664013" y="4288763"/>
            <a:ext cx="1009988" cy="1009988"/>
          </a:xfrm>
          <a:prstGeom prst="ellipse">
            <a:avLst/>
          </a:prstGeom>
          <a:gradFill>
            <a:gsLst>
              <a:gs pos="28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  <a:sym typeface="汉仪润圆-65简" panose="00020600040101010101" pitchFamily="18" charset="-122"/>
            </a:endParaRPr>
          </a:p>
        </p:txBody>
      </p:sp>
      <p:sp>
        <p:nvSpPr>
          <p:cNvPr id="12" name="Text1">
            <a:extLst>
              <a:ext uri="{FF2B5EF4-FFF2-40B4-BE49-F238E27FC236}">
                <a16:creationId xmlns:a16="http://schemas.microsoft.com/office/drawing/2014/main" id="{B28AB13B-0B0A-20D7-0928-60802FB4434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148111" y="2588637"/>
            <a:ext cx="3109534" cy="75076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AI技术能根据小学生学习数据，定制个性化教学计划，提升师生互动效率。据研究，个性化教学可使学习效率提高20%，促进评价体系多元化发展。</a:t>
            </a: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916B33F5-48CC-5EC6-20E1-1779F12941D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156138" y="2167633"/>
            <a:ext cx="3371850" cy="47405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400" b="0" kern="120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AI助力个性教学</a:t>
            </a:r>
          </a:p>
        </p:txBody>
      </p:sp>
      <p:sp>
        <p:nvSpPr>
          <p:cNvPr id="14" name="Text3">
            <a:extLst>
              <a:ext uri="{FF2B5EF4-FFF2-40B4-BE49-F238E27FC236}">
                <a16:creationId xmlns:a16="http://schemas.microsoft.com/office/drawing/2014/main" id="{3FB8BEE4-BD39-B884-23FC-69625D9EBE1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148111" y="4586600"/>
            <a:ext cx="3109534" cy="75076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AI助手参与课堂，通过游戏化教学增强师生互动，如AI角色扮演对话练习。实践证明，人机互动使课堂活跃度提升50%，学习体验升级。</a:t>
            </a:r>
          </a:p>
        </p:txBody>
      </p:sp>
      <p:sp>
        <p:nvSpPr>
          <p:cNvPr id="15" name="Text4">
            <a:extLst>
              <a:ext uri="{FF2B5EF4-FFF2-40B4-BE49-F238E27FC236}">
                <a16:creationId xmlns:a16="http://schemas.microsoft.com/office/drawing/2014/main" id="{6F57768E-E410-55DD-144B-FCF6B71ABB4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156138" y="4184039"/>
            <a:ext cx="3371850" cy="47405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400" b="0" kern="120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人机互动增趣味</a:t>
            </a:r>
          </a:p>
        </p:txBody>
      </p:sp>
      <p:sp>
        <p:nvSpPr>
          <p:cNvPr id="16" name="Text5">
            <a:extLst>
              <a:ext uri="{FF2B5EF4-FFF2-40B4-BE49-F238E27FC236}">
                <a16:creationId xmlns:a16="http://schemas.microsoft.com/office/drawing/2014/main" id="{BDD0D2AC-6B8A-40B9-B9BA-D6DFE25E734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984477" y="2588637"/>
            <a:ext cx="3109534" cy="75076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引入AI进行多维度评价，如语音识别评估朗读，图像识别分析书写，使评价体系更全面。数据显示，多元化评价能激发学生兴趣，提升30%的学习动力。</a:t>
            </a:r>
          </a:p>
        </p:txBody>
      </p:sp>
      <p:sp>
        <p:nvSpPr>
          <p:cNvPr id="17" name="Text6">
            <a:extLst>
              <a:ext uri="{FF2B5EF4-FFF2-40B4-BE49-F238E27FC236}">
                <a16:creationId xmlns:a16="http://schemas.microsoft.com/office/drawing/2014/main" id="{DA592AC2-1DBC-3F1B-27FA-0548B275E28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992503" y="2167633"/>
            <a:ext cx="3371850" cy="47405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400" b="0" kern="120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多元评价促成长</a:t>
            </a:r>
          </a:p>
        </p:txBody>
      </p:sp>
      <p:sp>
        <p:nvSpPr>
          <p:cNvPr id="18" name="Text7">
            <a:extLst>
              <a:ext uri="{FF2B5EF4-FFF2-40B4-BE49-F238E27FC236}">
                <a16:creationId xmlns:a16="http://schemas.microsoft.com/office/drawing/2014/main" id="{73D32883-B6F2-4424-1679-11D51F45A09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984477" y="4586600"/>
            <a:ext cx="3109534" cy="75076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AI实时收集学习数据，为教师提供精准反馈，优化师生互动机制。据统计，数据驱动的教学调整能使教学质量平均提升15%，实现共赢成长。</a:t>
            </a:r>
          </a:p>
        </p:txBody>
      </p:sp>
      <p:sp>
        <p:nvSpPr>
          <p:cNvPr id="19" name="Text8">
            <a:extLst>
              <a:ext uri="{FF2B5EF4-FFF2-40B4-BE49-F238E27FC236}">
                <a16:creationId xmlns:a16="http://schemas.microsoft.com/office/drawing/2014/main" id="{279FAC11-6032-0BA7-1544-2D9339DDE84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992503" y="4165596"/>
            <a:ext cx="3371850" cy="47405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400" b="0" kern="120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数据反馈优机制</a:t>
            </a:r>
          </a:p>
        </p:txBody>
      </p:sp>
      <p:pic>
        <p:nvPicPr>
          <p:cNvPr id="20" name="Shape9">
            <a:extLst>
              <a:ext uri="{FF2B5EF4-FFF2-40B4-BE49-F238E27FC236}">
                <a16:creationId xmlns:a16="http://schemas.microsoft.com/office/drawing/2014/main" id="{1BF73F7F-CAAC-C0FA-D93F-33EEDCEC97CA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84" y="4527189"/>
            <a:ext cx="599030" cy="533136"/>
          </a:xfrm>
          <a:prstGeom prst="rect">
            <a:avLst/>
          </a:prstGeom>
        </p:spPr>
      </p:pic>
      <p:pic>
        <p:nvPicPr>
          <p:cNvPr id="21" name="Shape10">
            <a:extLst>
              <a:ext uri="{FF2B5EF4-FFF2-40B4-BE49-F238E27FC236}">
                <a16:creationId xmlns:a16="http://schemas.microsoft.com/office/drawing/2014/main" id="{B359BE41-090D-16EF-51E1-3A4DD2DFC1B1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630" y="4554447"/>
            <a:ext cx="558872" cy="388416"/>
          </a:xfrm>
          <a:prstGeom prst="rect">
            <a:avLst/>
          </a:prstGeom>
        </p:spPr>
      </p:pic>
      <p:pic>
        <p:nvPicPr>
          <p:cNvPr id="22" name="Shape11">
            <a:extLst>
              <a:ext uri="{FF2B5EF4-FFF2-40B4-BE49-F238E27FC236}">
                <a16:creationId xmlns:a16="http://schemas.microsoft.com/office/drawing/2014/main" id="{0B1C974C-3F8E-FF2D-3F4A-2E3ADC64B4D4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299" y="2476634"/>
            <a:ext cx="573354" cy="573354"/>
          </a:xfrm>
          <a:prstGeom prst="rect">
            <a:avLst/>
          </a:prstGeom>
        </p:spPr>
      </p:pic>
      <p:pic>
        <p:nvPicPr>
          <p:cNvPr id="23" name="Shape12">
            <a:extLst>
              <a:ext uri="{FF2B5EF4-FFF2-40B4-BE49-F238E27FC236}">
                <a16:creationId xmlns:a16="http://schemas.microsoft.com/office/drawing/2014/main" id="{30200F1E-F075-7E39-91E4-4D5F0575D41D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32" y="2524848"/>
            <a:ext cx="535872" cy="476926"/>
          </a:xfrm>
          <a:prstGeom prst="rect">
            <a:avLst/>
          </a:prstGeom>
        </p:spPr>
      </p:pic>
      <p:cxnSp>
        <p:nvCxnSpPr>
          <p:cNvPr id="24" name="Shape13">
            <a:extLst>
              <a:ext uri="{FF2B5EF4-FFF2-40B4-BE49-F238E27FC236}">
                <a16:creationId xmlns:a16="http://schemas.microsoft.com/office/drawing/2014/main" id="{59A3CAF3-B4F8-6216-02A9-8D9ED9FBBD90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2291645" y="2077051"/>
            <a:ext cx="3643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14">
            <a:extLst>
              <a:ext uri="{FF2B5EF4-FFF2-40B4-BE49-F238E27FC236}">
                <a16:creationId xmlns:a16="http://schemas.microsoft.com/office/drawing/2014/main" id="{80082232-22F8-0AD0-3E54-A760881341DF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2291645" y="4077095"/>
            <a:ext cx="3643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15">
            <a:extLst>
              <a:ext uri="{FF2B5EF4-FFF2-40B4-BE49-F238E27FC236}">
                <a16:creationId xmlns:a16="http://schemas.microsoft.com/office/drawing/2014/main" id="{AA292A95-AE15-D2A3-0CFF-7B4DD333AB6E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8128011" y="2077051"/>
            <a:ext cx="3643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16">
            <a:extLst>
              <a:ext uri="{FF2B5EF4-FFF2-40B4-BE49-F238E27FC236}">
                <a16:creationId xmlns:a16="http://schemas.microsoft.com/office/drawing/2014/main" id="{708F8C80-6EEC-D272-8ADC-BB2C15BDAD40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8128011" y="4077095"/>
            <a:ext cx="3643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9">
            <a:extLst>
              <a:ext uri="{FF2B5EF4-FFF2-40B4-BE49-F238E27FC236}">
                <a16:creationId xmlns:a16="http://schemas.microsoft.com/office/drawing/2014/main" id="{5A867F72-995E-9525-46DA-368AD664F0E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293281" y="331282"/>
            <a:ext cx="991751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多元化评价体系建立</a:t>
            </a:r>
          </a:p>
        </p:txBody>
      </p:sp>
      <p:sp>
        <p:nvSpPr>
          <p:cNvPr id="34" name="椭圆 33-【1】">
            <a:extLst>
              <a:ext uri="{FF2B5EF4-FFF2-40B4-BE49-F238E27FC236}">
                <a16:creationId xmlns:a16="http://schemas.microsoft.com/office/drawing/2014/main" id="{9FED6AE1-E280-8445-88C4-0F7D3C96CFE5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椭圆 34-【1】">
            <a:extLst>
              <a:ext uri="{FF2B5EF4-FFF2-40B4-BE49-F238E27FC236}">
                <a16:creationId xmlns:a16="http://schemas.microsoft.com/office/drawing/2014/main" id="{BE2AFA4F-52B5-345F-74A5-B99F6322D508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图形2-【1】">
            <a:extLst>
              <a:ext uri="{FF2B5EF4-FFF2-40B4-BE49-F238E27FC236}">
                <a16:creationId xmlns:a16="http://schemas.microsoft.com/office/drawing/2014/main" id="{99CD0D02-DD80-669F-7179-52AF003F8961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0" y="5899346"/>
            <a:ext cx="12192000" cy="958654"/>
          </a:xfrm>
          <a:custGeom>
            <a:gdLst>
              <a:gd name="connsiteX0" fmla="*/ 0 w 12192000"/>
              <a:gd name="connsiteY0" fmla="*/ 0 h 3563982"/>
              <a:gd name="connsiteX1" fmla="*/ 21223 w 12192000"/>
              <a:gd name="connsiteY1" fmla="*/ 27596 h 3563982"/>
              <a:gd name="connsiteX2" fmla="*/ 6096000 w 12192000"/>
              <a:gd name="connsiteY2" fmla="*/ 3055905 h 3563982"/>
              <a:gd name="connsiteX3" fmla="*/ 12170777 w 12192000"/>
              <a:gd name="connsiteY3" fmla="*/ 27596 h 3563982"/>
              <a:gd name="connsiteX4" fmla="*/ 12192000 w 12192000"/>
              <a:gd name="connsiteY4" fmla="*/ 0 h 3563982"/>
              <a:gd name="connsiteX5" fmla="*/ 12192000 w 12192000"/>
              <a:gd name="connsiteY5" fmla="*/ 3563982 h 3563982"/>
              <a:gd name="connsiteX6" fmla="*/ 0 w 12192000"/>
              <a:gd name="connsiteY6" fmla="*/ 3563982 h 3563982"/>
            </a:gdLst>
            <a:rect l="l" t="t" r="r" b="b"/>
            <a:pathLst>
              <a:path w="12192000" h="3563981">
                <a:moveTo>
                  <a:pt x="0" y="0"/>
                </a:moveTo>
                <a:lnTo>
                  <a:pt x="21223" y="27596"/>
                </a:lnTo>
                <a:cubicBezTo>
                  <a:pt x="1522464" y="1887950"/>
                  <a:pt x="3688133" y="3055905"/>
                  <a:pt x="6096000" y="3055905"/>
                </a:cubicBezTo>
                <a:cubicBezTo>
                  <a:pt x="8503868" y="3055905"/>
                  <a:pt x="10669536" y="1887950"/>
                  <a:pt x="12170777" y="27596"/>
                </a:cubicBezTo>
                <a:lnTo>
                  <a:pt x="12192000" y="0"/>
                </a:lnTo>
                <a:lnTo>
                  <a:pt x="12192000" y="3563982"/>
                </a:lnTo>
                <a:lnTo>
                  <a:pt x="0" y="356398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7" name="图形1-【1】">
            <a:extLst>
              <a:ext uri="{FF2B5EF4-FFF2-40B4-BE49-F238E27FC236}">
                <a16:creationId xmlns:a16="http://schemas.microsoft.com/office/drawing/2014/main" id="{967A78E3-5ADD-A2CC-5A84-30540E753BD3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0" y="6188758"/>
            <a:ext cx="12192000" cy="669242"/>
          </a:xfrm>
          <a:custGeom>
            <a:gdLst>
              <a:gd name="connsiteX0" fmla="*/ 0 w 12192000"/>
              <a:gd name="connsiteY0" fmla="*/ 0 h 2488036"/>
              <a:gd name="connsiteX1" fmla="*/ 21223 w 12192000"/>
              <a:gd name="connsiteY1" fmla="*/ 18287 h 2488036"/>
              <a:gd name="connsiteX2" fmla="*/ 6096000 w 12192000"/>
              <a:gd name="connsiteY2" fmla="*/ 2025118 h 2488036"/>
              <a:gd name="connsiteX3" fmla="*/ 12170777 w 12192000"/>
              <a:gd name="connsiteY3" fmla="*/ 18287 h 2488036"/>
              <a:gd name="connsiteX4" fmla="*/ 12192000 w 12192000"/>
              <a:gd name="connsiteY4" fmla="*/ 0 h 2488036"/>
              <a:gd name="connsiteX5" fmla="*/ 12192000 w 12192000"/>
              <a:gd name="connsiteY5" fmla="*/ 2488036 h 2488036"/>
              <a:gd name="connsiteX6" fmla="*/ 0 w 12192000"/>
              <a:gd name="connsiteY6" fmla="*/ 2488036 h 2488036"/>
            </a:gdLst>
            <a:rect l="l" t="t" r="r" b="b"/>
            <a:pathLst>
              <a:path w="12192000" h="2488036">
                <a:moveTo>
                  <a:pt x="0" y="0"/>
                </a:moveTo>
                <a:lnTo>
                  <a:pt x="21223" y="18287"/>
                </a:lnTo>
                <a:cubicBezTo>
                  <a:pt x="1522464" y="1251126"/>
                  <a:pt x="3688133" y="2025118"/>
                  <a:pt x="6096000" y="2025118"/>
                </a:cubicBezTo>
                <a:cubicBezTo>
                  <a:pt x="8503868" y="2025118"/>
                  <a:pt x="10669536" y="1251126"/>
                  <a:pt x="12170777" y="18287"/>
                </a:cubicBezTo>
                <a:lnTo>
                  <a:pt x="12192000" y="0"/>
                </a:lnTo>
                <a:lnTo>
                  <a:pt x="12192000" y="2488036"/>
                </a:lnTo>
                <a:lnTo>
                  <a:pt x="0" y="248803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 w="3175" cap="sq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368300" dist="38100" dir="16200000" rotWithShape="0">
              <a:schemeClr val="accent1">
                <a:alpha val="26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  <p:custDataLst>
      <p:custData r:id="rId36"/>
      <p:tags r:id="rId37"/>
    </p:custDataLst>
    <p:extLst>
      <p:ext uri="{BB962C8B-B14F-4D97-AF65-F5344CB8AC3E}">
        <p14:creationId val="145652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9491346" y="5410680"/>
            <a:ext cx="2346960" cy="443540"/>
          </a:xfrm>
          <a:prstGeom prst="rect">
            <a:avLst/>
          </a:prstGeom>
          <a:gradFill>
            <a:gsLst>
              <a:gs pos="100000">
                <a:schemeClr val="accent1"/>
              </a:gs>
              <a:gs pos="4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Text1"/>
          <p:cNvSpPr txBox="1"/>
          <p:nvPr>
            <p:custDataLst>
              <p:tags r:id="rId4"/>
            </p:custDataLst>
          </p:nvPr>
        </p:nvSpPr>
        <p:spPr>
          <a:xfrm>
            <a:off x="460375" y="999833"/>
            <a:ext cx="11271250" cy="25387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gradFill>
                  <a:gsLst>
                    <a:gs pos="3000">
                      <a:schemeClr val="accent1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33" name="Text2"/>
          <p:cNvSpPr txBox="1"/>
          <p:nvPr/>
        </p:nvSpPr>
        <p:spPr>
          <a:xfrm>
            <a:off x="9598025" y="5410680"/>
            <a:ext cx="2133600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3"/>
          <p:cNvSpPr txBox="1"/>
          <p:nvPr>
            <p:custDataLst>
              <p:tags r:id="rId5"/>
            </p:custDataLst>
          </p:nvPr>
        </p:nvSpPr>
        <p:spPr>
          <a:xfrm>
            <a:off x="9598027" y="6060814"/>
            <a:ext cx="2133599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35" name="图形 8"/>
          <p:cNvSpPr/>
          <p:nvPr/>
        </p:nvSpPr>
        <p:spPr>
          <a:xfrm>
            <a:off x="425460" y="342003"/>
            <a:ext cx="1879378" cy="490663"/>
          </a:xfrm>
          <a:custGeom>
            <a:gdLst>
              <a:gd name="connsiteX0" fmla="*/ 284321 w 2520219"/>
              <a:gd name="connsiteY0" fmla="*/ 0 h 777716"/>
              <a:gd name="connsiteX1" fmla="*/ 2520220 w 2520219"/>
              <a:gd name="connsiteY1" fmla="*/ 0 h 777716"/>
              <a:gd name="connsiteX2" fmla="*/ 2520220 w 2520219"/>
              <a:gd name="connsiteY2" fmla="*/ 0 h 777716"/>
              <a:gd name="connsiteX3" fmla="*/ 2520220 w 2520219"/>
              <a:gd name="connsiteY3" fmla="*/ 493395 h 777716"/>
              <a:gd name="connsiteX4" fmla="*/ 2235899 w 2520219"/>
              <a:gd name="connsiteY4" fmla="*/ 777716 h 777716"/>
              <a:gd name="connsiteX5" fmla="*/ 0 w 2520219"/>
              <a:gd name="connsiteY5" fmla="*/ 777716 h 777716"/>
              <a:gd name="connsiteX6" fmla="*/ 0 w 2520219"/>
              <a:gd name="connsiteY6" fmla="*/ 777716 h 777716"/>
              <a:gd name="connsiteX7" fmla="*/ 0 w 2520219"/>
              <a:gd name="connsiteY7" fmla="*/ 284321 h 777716"/>
              <a:gd name="connsiteX8" fmla="*/ 284321 w 2520219"/>
              <a:gd name="connsiteY8" fmla="*/ 0 h 777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219" h="777716">
                <a:moveTo>
                  <a:pt x="284321" y="0"/>
                </a:moveTo>
                <a:lnTo>
                  <a:pt x="2520220" y="0"/>
                </a:lnTo>
                <a:lnTo>
                  <a:pt x="2520220" y="0"/>
                </a:lnTo>
                <a:lnTo>
                  <a:pt x="2520220" y="493395"/>
                </a:lnTo>
                <a:cubicBezTo>
                  <a:pt x="2520220" y="650421"/>
                  <a:pt x="2392928" y="777716"/>
                  <a:pt x="2235899" y="777716"/>
                </a:cubicBezTo>
                <a:lnTo>
                  <a:pt x="0" y="777716"/>
                </a:lnTo>
                <a:lnTo>
                  <a:pt x="0" y="777716"/>
                </a:lnTo>
                <a:lnTo>
                  <a:pt x="0" y="284321"/>
                </a:lnTo>
                <a:cubicBezTo>
                  <a:pt x="0" y="127295"/>
                  <a:pt x="127295" y="0"/>
                  <a:pt x="284321" y="0"/>
                </a:cubicBezTo>
                <a:close/>
              </a:path>
            </a:pathLst>
          </a:custGeom>
          <a:noFill/>
          <a:ln w="9525" cap="flat">
            <a:gradFill flip="none" rotWithShape="1">
              <a:gsLst>
                <a:gs pos="26000">
                  <a:schemeClr val="accent1"/>
                </a:gs>
                <a:gs pos="100000">
                  <a:schemeClr val="bg1">
                    <a:alpha val="43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Text4"/>
          <p:cNvSpPr txBox="1"/>
          <p:nvPr/>
        </p:nvSpPr>
        <p:spPr>
          <a:xfrm>
            <a:off x="583238" y="355989"/>
            <a:ext cx="1640577" cy="4298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491346" y="6066984"/>
            <a:ext cx="2346960" cy="443540"/>
          </a:xfrm>
          <a:prstGeom prst="rect">
            <a:avLst/>
          </a:prstGeom>
          <a:gradFill>
            <a:gsLst>
              <a:gs pos="100000">
                <a:schemeClr val="accent1"/>
              </a:gs>
              <a:gs pos="4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Text5"/>
          <p:cNvSpPr txBox="1"/>
          <p:nvPr>
            <p:custDataLst>
              <p:tags r:id="rId6"/>
            </p:custDataLst>
          </p:nvPr>
        </p:nvSpPr>
        <p:spPr>
          <a:xfrm>
            <a:off x="3768090" y="3220401"/>
            <a:ext cx="4655820" cy="4171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组合 12" hidden="1"/>
          <p:cNvGrpSpPr/>
          <p:nvPr/>
        </p:nvGrpSpPr>
        <p:grpSpPr>
          <a:xfrm>
            <a:off x="652462" y="1614487"/>
            <a:ext cx="10887076" cy="3629026"/>
            <a:chOff x="642938" y="1514474"/>
            <a:chExt cx="10887076" cy="36290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85"/>
            <a:stretch>
              <a:fillRect/>
            </a:stretch>
          </p:blipFill>
          <p:spPr>
            <a:xfrm>
              <a:off x="642938" y="1514474"/>
              <a:ext cx="2433638" cy="36290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85"/>
            <a:stretch>
              <a:fillRect/>
            </a:stretch>
          </p:blipFill>
          <p:spPr>
            <a:xfrm>
              <a:off x="9096376" y="1514474"/>
              <a:ext cx="2433638" cy="3629026"/>
            </a:xfrm>
            <a:prstGeom prst="rect">
              <a:avLst/>
            </a:prstGeom>
          </p:spPr>
        </p:pic>
      </p:grpSp>
      <p:pic>
        <p:nvPicPr>
          <p:cNvPr id="41" name="shape 40" hidden="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79695" y="-881084"/>
            <a:ext cx="5715000" cy="1729362"/>
          </a:xfrm>
          <a:prstGeom prst="rect">
            <a:avLst/>
          </a:prstGeom>
        </p:spPr>
      </p:pic>
      <p:sp>
        <p:nvSpPr>
          <p:cNvPr id="56" name="矩形: 圆角 55" hidden="1"/>
          <p:cNvSpPr/>
          <p:nvPr>
            <p:custDataLst>
              <p:tags r:id="rId8"/>
            </p:custDataLst>
          </p:nvPr>
        </p:nvSpPr>
        <p:spPr>
          <a:xfrm rot="16200000">
            <a:off x="5837555" y="941070"/>
            <a:ext cx="516890" cy="512953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>
            <p:custDataLst>
              <p:tags r:id="rId9"/>
            </p:custDataLst>
          </p:nvPr>
        </p:nvSpPr>
        <p:spPr>
          <a:xfrm>
            <a:off x="258445" y="274955"/>
            <a:ext cx="11689715" cy="63436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861695" y="770890"/>
            <a:ext cx="1722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9" name="矩形 28"/>
          <p:cNvSpPr/>
          <p:nvPr>
            <p:custDataLst>
              <p:tags r:id="rId11"/>
            </p:custDataLst>
          </p:nvPr>
        </p:nvSpPr>
        <p:spPr>
          <a:xfrm>
            <a:off x="822325" y="1692910"/>
            <a:ext cx="174942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CONTENTS</a:t>
            </a:r>
          </a:p>
        </p:txBody>
      </p:sp>
      <p:grpSp>
        <p:nvGrpSpPr>
          <p:cNvPr id="30" name="Text2"/>
          <p:cNvGrpSpPr/>
          <p:nvPr>
            <p:custDataLst>
              <p:tags r:id="rId12"/>
            </p:custDataLst>
          </p:nvPr>
        </p:nvGrpSpPr>
        <p:grpSpPr>
          <a:xfrm>
            <a:off x="3838944" y="2177037"/>
            <a:ext cx="4816373" cy="363760"/>
            <a:chOff x="3994" y="2968"/>
            <a:chExt cx="7098" cy="573"/>
          </a:xfrm>
        </p:grpSpPr>
        <p:sp>
          <p:nvSpPr>
            <p:cNvPr id="31" name="Text1"/>
            <p:cNvSpPr txBox="1"/>
            <p:nvPr>
              <p:custDataLst>
                <p:tags r:id="rId13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AI教学融合策略</a:t>
              </a:r>
            </a:p>
          </p:txBody>
        </p:sp>
        <p:sp>
          <p:nvSpPr>
            <p:cNvPr id="35" name="Freeform 18"/>
            <p:cNvSpPr/>
            <p:nvPr>
              <p:custDataLst>
                <p:tags r:id="rId14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Text4"/>
          <p:cNvGrpSpPr/>
          <p:nvPr>
            <p:custDataLst>
              <p:tags r:id="rId15"/>
            </p:custDataLst>
          </p:nvPr>
        </p:nvGrpSpPr>
        <p:grpSpPr>
          <a:xfrm>
            <a:off x="3838944" y="2878935"/>
            <a:ext cx="4816373" cy="363220"/>
            <a:chOff x="3994" y="2968"/>
            <a:chExt cx="7098" cy="573"/>
          </a:xfrm>
        </p:grpSpPr>
        <p:sp>
          <p:nvSpPr>
            <p:cNvPr id="37" name="Text3"/>
            <p:cNvSpPr txBox="1"/>
            <p:nvPr>
              <p:custDataLst>
                <p:tags r:id="rId16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语文学习资源创新</a:t>
              </a:r>
            </a:p>
          </p:txBody>
        </p:sp>
        <p:sp>
          <p:nvSpPr>
            <p:cNvPr id="38" name="Freeform 18"/>
            <p:cNvSpPr/>
            <p:nvPr>
              <p:custDataLst>
                <p:tags r:id="rId17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Text6"/>
          <p:cNvGrpSpPr/>
          <p:nvPr>
            <p:custDataLst>
              <p:tags r:id="rId18"/>
            </p:custDataLst>
          </p:nvPr>
        </p:nvGrpSpPr>
        <p:grpSpPr>
          <a:xfrm>
            <a:off x="3838944" y="4281650"/>
            <a:ext cx="4816373" cy="363220"/>
            <a:chOff x="3994" y="2968"/>
            <a:chExt cx="7098" cy="573"/>
          </a:xfrm>
        </p:grpSpPr>
        <p:sp>
          <p:nvSpPr>
            <p:cNvPr id="40" name="Text5"/>
            <p:cNvSpPr txBox="1"/>
            <p:nvPr>
              <p:custDataLst>
                <p:tags r:id="rId19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师生互动机制优化</a:t>
              </a:r>
            </a:p>
          </p:txBody>
        </p:sp>
        <p:sp>
          <p:nvSpPr>
            <p:cNvPr id="42" name="Freeform 18"/>
            <p:cNvSpPr/>
            <p:nvPr>
              <p:custDataLst>
                <p:tags r:id="rId20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3" name="Text8"/>
          <p:cNvGrpSpPr/>
          <p:nvPr>
            <p:custDataLst>
              <p:tags r:id="rId21"/>
            </p:custDataLst>
          </p:nvPr>
        </p:nvGrpSpPr>
        <p:grpSpPr>
          <a:xfrm>
            <a:off x="3838944" y="3580292"/>
            <a:ext cx="4816373" cy="363220"/>
            <a:chOff x="3994" y="2968"/>
            <a:chExt cx="7098" cy="573"/>
          </a:xfrm>
        </p:grpSpPr>
        <p:sp>
          <p:nvSpPr>
            <p:cNvPr id="44" name="Text7"/>
            <p:cNvSpPr txBox="1"/>
            <p:nvPr>
              <p:custDataLst>
                <p:tags r:id="rId22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学生自主学习能力培养</a:t>
              </a:r>
            </a:p>
          </p:txBody>
        </p:sp>
        <p:sp>
          <p:nvSpPr>
            <p:cNvPr id="45" name="Freeform 18"/>
            <p:cNvSpPr/>
            <p:nvPr>
              <p:custDataLst>
                <p:tags r:id="rId23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258445" y="525780"/>
            <a:ext cx="1168971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24"/>
      <p:tags r:id="rId2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AI教学融合策略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AI teaching integration strategy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!!平滑1"/>
          <p:cNvSpPr/>
          <p:nvPr>
            <p:custDataLst>
              <p:tags r:id="rId3"/>
            </p:custDataLst>
          </p:nvPr>
        </p:nvSpPr>
        <p:spPr>
          <a:xfrm flipH="1">
            <a:off x="-3" y="2"/>
            <a:ext cx="4152257" cy="5430718"/>
          </a:xfrm>
          <a:prstGeom prst="round2DiagRect">
            <a:avLst>
              <a:gd name="adj1" fmla="val 774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ID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hape1">
            <a:extLst>
              <a:ext uri="{FF2B5EF4-FFF2-40B4-BE49-F238E27FC236}">
                <a16:creationId xmlns:a16="http://schemas.microsoft.com/office/drawing/2014/main" id="{4FF9A8CD-E1D7-ECC9-4A7A-23F58B9F41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517" y="613459"/>
            <a:ext cx="4982693" cy="5775766"/>
          </a:xfrm>
          <a:prstGeom prst="roundRect">
            <a:avLst>
              <a:gd name="adj" fmla="val 2038"/>
            </a:avLst>
          </a:prstGeom>
          <a:blipFill>
            <a:blip r:embed="rId5"/>
            <a:stretch>
              <a:fillRect l="-36971" r="-369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37E48CB6-E515-5E5E-B759-3DE59AEA780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53730" y="2171417"/>
            <a:ext cx="5347349" cy="39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1.智能提升教学效率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AI教学工具能分析学生数据，精准定位学习弱点，据研究表明，使用智能教学系统的小学语文课堂，学生成绩提升20%，实现人机协同下的高效互动学习。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2.激发学习兴趣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通过智能化工具，如语音识别朗读、AI互动故事等，增强学习趣味性，数据显示，该类工具能使小学生语文学习兴趣提升35%，促进人机协同学习模式的普及。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3.促进个性化教学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AI技术可根据学生能力定制学习路径，据教育心理学研究，个性化教学策略能显著提高学习效果25%，人机协同助力每位小学生实现语文学习潜能的最大化。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84D31E5E-0FEA-8037-D62D-C7859C8DB7C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232563" y="695533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智能化教学工具应用</a:t>
            </a:r>
          </a:p>
        </p:txBody>
      </p:sp>
    </p:spTree>
    <p:custDataLst>
      <p:custData r:id="rId8"/>
      <p:tags r:id="rId9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0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1"/>
          <p:cNvSpPr/>
          <p:nvPr>
            <p:custDataLst>
              <p:tags r:id="rId3"/>
            </p:custDataLst>
          </p:nvPr>
        </p:nvSpPr>
        <p:spPr>
          <a:xfrm rot="1613050">
            <a:off x="5088529" y="2379328"/>
            <a:ext cx="4189676" cy="2081319"/>
          </a:xfrm>
          <a:custGeom>
            <a:gdLst>
              <a:gd name="connsiteX0" fmla="*/ 2424547 w 2953027"/>
              <a:gd name="connsiteY0" fmla="*/ 182099 h 1466985"/>
              <a:gd name="connsiteX1" fmla="*/ 1983443 w 2953027"/>
              <a:gd name="connsiteY1" fmla="*/ 368695 h 1466985"/>
              <a:gd name="connsiteX2" fmla="*/ 1812756 w 2953027"/>
              <a:gd name="connsiteY2" fmla="*/ 471564 h 1466985"/>
              <a:gd name="connsiteX3" fmla="*/ 1481667 w 2953027"/>
              <a:gd name="connsiteY3" fmla="*/ 469373 h 1466985"/>
              <a:gd name="connsiteX4" fmla="*/ 1378987 w 2953027"/>
              <a:gd name="connsiteY4" fmla="*/ 388125 h 1466985"/>
              <a:gd name="connsiteX5" fmla="*/ 727383 w 2953027"/>
              <a:gd name="connsiteY5" fmla="*/ -1447 h 1466985"/>
              <a:gd name="connsiteX6" fmla="*/ -2233 w 2953027"/>
              <a:gd name="connsiteY6" fmla="*/ 714261 h 1466985"/>
              <a:gd name="connsiteX7" fmla="*/ 713095 w 2953027"/>
              <a:gd name="connsiteY7" fmla="*/ 1465308 h 1466985"/>
              <a:gd name="connsiteX8" fmla="*/ 1382036 w 2953027"/>
              <a:gd name="connsiteY8" fmla="*/ 1069830 h 1466985"/>
              <a:gd name="connsiteX9" fmla="*/ 1488429 w 2953027"/>
              <a:gd name="connsiteY9" fmla="*/ 986486 h 1466985"/>
              <a:gd name="connsiteX10" fmla="*/ 1800373 w 2953027"/>
              <a:gd name="connsiteY10" fmla="*/ 984391 h 1466985"/>
              <a:gd name="connsiteX11" fmla="*/ 1977823 w 2953027"/>
              <a:gd name="connsiteY11" fmla="*/ 1092499 h 1466985"/>
              <a:gd name="connsiteX12" fmla="*/ 2756682 w 2953027"/>
              <a:gd name="connsiteY12" fmla="*/ 1154221 h 1466985"/>
              <a:gd name="connsiteX13" fmla="*/ 2818309 w 2953027"/>
              <a:gd name="connsiteY13" fmla="*/ 375362 h 1466985"/>
              <a:gd name="connsiteX14" fmla="*/ 2424547 w 2953027"/>
              <a:gd name="connsiteY14" fmla="*/ 182099 h 14669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027" h="1466985">
                <a:moveTo>
                  <a:pt x="2424547" y="182099"/>
                </a:moveTo>
                <a:cubicBezTo>
                  <a:pt x="2256715" y="173812"/>
                  <a:pt x="2094313" y="242488"/>
                  <a:pt x="1983443" y="368695"/>
                </a:cubicBezTo>
                <a:cubicBezTo>
                  <a:pt x="1938199" y="419367"/>
                  <a:pt x="1878668" y="455277"/>
                  <a:pt x="1812756" y="471564"/>
                </a:cubicBezTo>
                <a:cubicBezTo>
                  <a:pt x="1704074" y="499187"/>
                  <a:pt x="1590060" y="498425"/>
                  <a:pt x="1481667" y="469373"/>
                </a:cubicBezTo>
                <a:cubicBezTo>
                  <a:pt x="1437660" y="457753"/>
                  <a:pt x="1400418" y="428321"/>
                  <a:pt x="1378987" y="388125"/>
                </a:cubicBezTo>
                <a:cubicBezTo>
                  <a:pt x="1251162" y="147238"/>
                  <a:pt x="1000082" y="-2876"/>
                  <a:pt x="727383" y="-1447"/>
                </a:cubicBezTo>
                <a:cubicBezTo>
                  <a:pt x="332856" y="458"/>
                  <a:pt x="7101" y="319831"/>
                  <a:pt x="-2233" y="714261"/>
                </a:cubicBezTo>
                <a:cubicBezTo>
                  <a:pt x="-12140" y="1119169"/>
                  <a:pt x="308187" y="1455497"/>
                  <a:pt x="713095" y="1465308"/>
                </a:cubicBezTo>
                <a:cubicBezTo>
                  <a:pt x="993320" y="1472166"/>
                  <a:pt x="1252972" y="1318718"/>
                  <a:pt x="1382036" y="1069830"/>
                </a:cubicBezTo>
                <a:cubicBezTo>
                  <a:pt x="1403941" y="1028110"/>
                  <a:pt x="1442709" y="997820"/>
                  <a:pt x="1488429" y="986486"/>
                </a:cubicBezTo>
                <a:cubicBezTo>
                  <a:pt x="1590728" y="960578"/>
                  <a:pt x="1697789" y="959911"/>
                  <a:pt x="1800373" y="984391"/>
                </a:cubicBezTo>
                <a:cubicBezTo>
                  <a:pt x="1869525" y="1000678"/>
                  <a:pt x="1931723" y="1038492"/>
                  <a:pt x="1977823" y="1092499"/>
                </a:cubicBezTo>
                <a:cubicBezTo>
                  <a:pt x="2175848" y="1324624"/>
                  <a:pt x="2524559" y="1352246"/>
                  <a:pt x="2756682" y="1154221"/>
                </a:cubicBezTo>
                <a:cubicBezTo>
                  <a:pt x="2988808" y="956101"/>
                  <a:pt x="3016429" y="607391"/>
                  <a:pt x="2818309" y="375362"/>
                </a:cubicBezTo>
                <a:cubicBezTo>
                  <a:pt x="2719345" y="259348"/>
                  <a:pt x="2576851" y="189434"/>
                  <a:pt x="2424547" y="182099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2"/>
          <p:cNvSpPr/>
          <p:nvPr>
            <p:custDataLst>
              <p:tags r:id="rId4"/>
            </p:custDataLst>
          </p:nvPr>
        </p:nvSpPr>
        <p:spPr>
          <a:xfrm rot="20214272">
            <a:off x="2931809" y="2396694"/>
            <a:ext cx="4189676" cy="2081319"/>
          </a:xfrm>
          <a:custGeom>
            <a:gdLst>
              <a:gd name="connsiteX0" fmla="*/ 2424547 w 2953027"/>
              <a:gd name="connsiteY0" fmla="*/ 182099 h 1466985"/>
              <a:gd name="connsiteX1" fmla="*/ 1983443 w 2953027"/>
              <a:gd name="connsiteY1" fmla="*/ 368695 h 1466985"/>
              <a:gd name="connsiteX2" fmla="*/ 1812756 w 2953027"/>
              <a:gd name="connsiteY2" fmla="*/ 471564 h 1466985"/>
              <a:gd name="connsiteX3" fmla="*/ 1481667 w 2953027"/>
              <a:gd name="connsiteY3" fmla="*/ 469373 h 1466985"/>
              <a:gd name="connsiteX4" fmla="*/ 1378987 w 2953027"/>
              <a:gd name="connsiteY4" fmla="*/ 388125 h 1466985"/>
              <a:gd name="connsiteX5" fmla="*/ 727383 w 2953027"/>
              <a:gd name="connsiteY5" fmla="*/ -1447 h 1466985"/>
              <a:gd name="connsiteX6" fmla="*/ -2233 w 2953027"/>
              <a:gd name="connsiteY6" fmla="*/ 714261 h 1466985"/>
              <a:gd name="connsiteX7" fmla="*/ 713095 w 2953027"/>
              <a:gd name="connsiteY7" fmla="*/ 1465308 h 1466985"/>
              <a:gd name="connsiteX8" fmla="*/ 1382036 w 2953027"/>
              <a:gd name="connsiteY8" fmla="*/ 1069830 h 1466985"/>
              <a:gd name="connsiteX9" fmla="*/ 1488429 w 2953027"/>
              <a:gd name="connsiteY9" fmla="*/ 986486 h 1466985"/>
              <a:gd name="connsiteX10" fmla="*/ 1800373 w 2953027"/>
              <a:gd name="connsiteY10" fmla="*/ 984391 h 1466985"/>
              <a:gd name="connsiteX11" fmla="*/ 1977823 w 2953027"/>
              <a:gd name="connsiteY11" fmla="*/ 1092499 h 1466985"/>
              <a:gd name="connsiteX12" fmla="*/ 2756682 w 2953027"/>
              <a:gd name="connsiteY12" fmla="*/ 1154221 h 1466985"/>
              <a:gd name="connsiteX13" fmla="*/ 2818309 w 2953027"/>
              <a:gd name="connsiteY13" fmla="*/ 375362 h 1466985"/>
              <a:gd name="connsiteX14" fmla="*/ 2424547 w 2953027"/>
              <a:gd name="connsiteY14" fmla="*/ 182099 h 14669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027" h="1466985">
                <a:moveTo>
                  <a:pt x="2424547" y="182099"/>
                </a:moveTo>
                <a:cubicBezTo>
                  <a:pt x="2256715" y="173812"/>
                  <a:pt x="2094313" y="242488"/>
                  <a:pt x="1983443" y="368695"/>
                </a:cubicBezTo>
                <a:cubicBezTo>
                  <a:pt x="1938199" y="419367"/>
                  <a:pt x="1878668" y="455277"/>
                  <a:pt x="1812756" y="471564"/>
                </a:cubicBezTo>
                <a:cubicBezTo>
                  <a:pt x="1704074" y="499187"/>
                  <a:pt x="1590060" y="498425"/>
                  <a:pt x="1481667" y="469373"/>
                </a:cubicBezTo>
                <a:cubicBezTo>
                  <a:pt x="1437660" y="457753"/>
                  <a:pt x="1400418" y="428321"/>
                  <a:pt x="1378987" y="388125"/>
                </a:cubicBezTo>
                <a:cubicBezTo>
                  <a:pt x="1251162" y="147238"/>
                  <a:pt x="1000082" y="-2876"/>
                  <a:pt x="727383" y="-1447"/>
                </a:cubicBezTo>
                <a:cubicBezTo>
                  <a:pt x="332856" y="458"/>
                  <a:pt x="7101" y="319831"/>
                  <a:pt x="-2233" y="714261"/>
                </a:cubicBezTo>
                <a:cubicBezTo>
                  <a:pt x="-12140" y="1119169"/>
                  <a:pt x="308187" y="1455497"/>
                  <a:pt x="713095" y="1465308"/>
                </a:cubicBezTo>
                <a:cubicBezTo>
                  <a:pt x="993320" y="1472166"/>
                  <a:pt x="1252972" y="1318718"/>
                  <a:pt x="1382036" y="1069830"/>
                </a:cubicBezTo>
                <a:cubicBezTo>
                  <a:pt x="1403941" y="1028110"/>
                  <a:pt x="1442709" y="997820"/>
                  <a:pt x="1488429" y="986486"/>
                </a:cubicBezTo>
                <a:cubicBezTo>
                  <a:pt x="1590728" y="960578"/>
                  <a:pt x="1697789" y="959911"/>
                  <a:pt x="1800373" y="984391"/>
                </a:cubicBezTo>
                <a:cubicBezTo>
                  <a:pt x="1869525" y="1000678"/>
                  <a:pt x="1931723" y="1038492"/>
                  <a:pt x="1977823" y="1092499"/>
                </a:cubicBezTo>
                <a:cubicBezTo>
                  <a:pt x="2175848" y="1324624"/>
                  <a:pt x="2524559" y="1352246"/>
                  <a:pt x="2756682" y="1154221"/>
                </a:cubicBezTo>
                <a:cubicBezTo>
                  <a:pt x="2988808" y="956101"/>
                  <a:pt x="3016429" y="607391"/>
                  <a:pt x="2818309" y="375362"/>
                </a:cubicBezTo>
                <a:cubicBezTo>
                  <a:pt x="2719345" y="259348"/>
                  <a:pt x="2576851" y="189434"/>
                  <a:pt x="2424547" y="18209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1"/>
          <p:cNvSpPr/>
          <p:nvPr>
            <p:custDataLst>
              <p:tags r:id="rId5"/>
            </p:custDataLst>
          </p:nvPr>
        </p:nvSpPr>
        <p:spPr bwMode="auto">
          <a:xfrm>
            <a:off x="3471069" y="3284704"/>
            <a:ext cx="1141062" cy="1146396"/>
          </a:xfrm>
          <a:custGeom>
            <a:gdLst>
              <a:gd name="T0" fmla="*/ 181 w 181"/>
              <a:gd name="T1" fmla="*/ 90 h 181"/>
              <a:gd name="T2" fmla="*/ 91 w 181"/>
              <a:gd name="T3" fmla="*/ 181 h 181"/>
              <a:gd name="T4" fmla="*/ 0 w 181"/>
              <a:gd name="T5" fmla="*/ 92 h 181"/>
              <a:gd name="T6" fmla="*/ 89 w 181"/>
              <a:gd name="T7" fmla="*/ 0 h 181"/>
              <a:gd name="T8" fmla="*/ 181 w 181"/>
              <a:gd name="T9" fmla="*/ 90 h 1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181">
                <a:moveTo>
                  <a:pt x="181" y="90"/>
                </a:moveTo>
                <a:cubicBezTo>
                  <a:pt x="181" y="139"/>
                  <a:pt x="141" y="180"/>
                  <a:pt x="91" y="181"/>
                </a:cubicBezTo>
                <a:cubicBezTo>
                  <a:pt x="42" y="181"/>
                  <a:pt x="1" y="141"/>
                  <a:pt x="0" y="92"/>
                </a:cubicBezTo>
                <a:cubicBezTo>
                  <a:pt x="0" y="42"/>
                  <a:pt x="40" y="1"/>
                  <a:pt x="89" y="0"/>
                </a:cubicBezTo>
                <a:cubicBezTo>
                  <a:pt x="139" y="0"/>
                  <a:pt x="180" y="40"/>
                  <a:pt x="181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55 Regular" panose="00020600040101010101" pitchFamily="18" charset="-122"/>
              <a:sym typeface="HarmonyOS Sans SC Light" panose="00000400000000000000" pitchFamily="2" charset="-122"/>
            </a:endParaRPr>
          </a:p>
        </p:txBody>
      </p:sp>
      <p:sp>
        <p:nvSpPr>
          <p:cNvPr id="22" name="Text2"/>
          <p:cNvSpPr/>
          <p:nvPr>
            <p:custDataLst>
              <p:tags r:id="rId6"/>
            </p:custDataLst>
          </p:nvPr>
        </p:nvSpPr>
        <p:spPr bwMode="auto">
          <a:xfrm>
            <a:off x="5671951" y="2333363"/>
            <a:ext cx="1146010" cy="1151366"/>
          </a:xfrm>
          <a:custGeom>
            <a:gdLst>
              <a:gd name="T0" fmla="*/ 181 w 181"/>
              <a:gd name="T1" fmla="*/ 90 h 181"/>
              <a:gd name="T2" fmla="*/ 91 w 181"/>
              <a:gd name="T3" fmla="*/ 181 h 181"/>
              <a:gd name="T4" fmla="*/ 0 w 181"/>
              <a:gd name="T5" fmla="*/ 92 h 181"/>
              <a:gd name="T6" fmla="*/ 89 w 181"/>
              <a:gd name="T7" fmla="*/ 0 h 181"/>
              <a:gd name="T8" fmla="*/ 181 w 181"/>
              <a:gd name="T9" fmla="*/ 90 h 1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181">
                <a:moveTo>
                  <a:pt x="181" y="90"/>
                </a:moveTo>
                <a:cubicBezTo>
                  <a:pt x="181" y="139"/>
                  <a:pt x="141" y="180"/>
                  <a:pt x="91" y="181"/>
                </a:cubicBezTo>
                <a:cubicBezTo>
                  <a:pt x="42" y="181"/>
                  <a:pt x="1" y="141"/>
                  <a:pt x="0" y="92"/>
                </a:cubicBezTo>
                <a:cubicBezTo>
                  <a:pt x="0" y="42"/>
                  <a:pt x="40" y="1"/>
                  <a:pt x="89" y="0"/>
                </a:cubicBezTo>
                <a:cubicBezTo>
                  <a:pt x="139" y="0"/>
                  <a:pt x="180" y="40"/>
                  <a:pt x="181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55 Regular" panose="00020600040101010101" pitchFamily="18" charset="-122"/>
              <a:sym typeface="HarmonyOS Sans SC Light" panose="00000400000000000000" pitchFamily="2" charset="-122"/>
            </a:endParaRPr>
          </a:p>
        </p:txBody>
      </p:sp>
      <p:sp>
        <p:nvSpPr>
          <p:cNvPr id="23" name="Text3"/>
          <p:cNvSpPr/>
          <p:nvPr>
            <p:custDataLst>
              <p:tags r:id="rId7"/>
            </p:custDataLst>
          </p:nvPr>
        </p:nvSpPr>
        <p:spPr bwMode="auto">
          <a:xfrm>
            <a:off x="7842340" y="3502153"/>
            <a:ext cx="1061680" cy="1066642"/>
          </a:xfrm>
          <a:custGeom>
            <a:gdLst>
              <a:gd name="T0" fmla="*/ 181 w 181"/>
              <a:gd name="T1" fmla="*/ 90 h 181"/>
              <a:gd name="T2" fmla="*/ 91 w 181"/>
              <a:gd name="T3" fmla="*/ 181 h 181"/>
              <a:gd name="T4" fmla="*/ 0 w 181"/>
              <a:gd name="T5" fmla="*/ 92 h 181"/>
              <a:gd name="T6" fmla="*/ 89 w 181"/>
              <a:gd name="T7" fmla="*/ 0 h 181"/>
              <a:gd name="T8" fmla="*/ 181 w 181"/>
              <a:gd name="T9" fmla="*/ 90 h 1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181">
                <a:moveTo>
                  <a:pt x="181" y="90"/>
                </a:moveTo>
                <a:cubicBezTo>
                  <a:pt x="181" y="139"/>
                  <a:pt x="141" y="180"/>
                  <a:pt x="91" y="181"/>
                </a:cubicBezTo>
                <a:cubicBezTo>
                  <a:pt x="42" y="181"/>
                  <a:pt x="1" y="141"/>
                  <a:pt x="0" y="92"/>
                </a:cubicBezTo>
                <a:cubicBezTo>
                  <a:pt x="0" y="42"/>
                  <a:pt x="40" y="1"/>
                  <a:pt x="89" y="0"/>
                </a:cubicBezTo>
                <a:cubicBezTo>
                  <a:pt x="139" y="0"/>
                  <a:pt x="180" y="40"/>
                  <a:pt x="181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55 Regular" panose="00020600040101010101" pitchFamily="18" charset="-122"/>
              <a:sym typeface="HarmonyOS Sans SC Light" panose="00000400000000000000" pitchFamily="2" charset="-122"/>
            </a:endParaRPr>
          </a:p>
        </p:txBody>
      </p:sp>
      <p:sp>
        <p:nvSpPr>
          <p:cNvPr id="24" name="Text4"/>
          <p:cNvSpPr txBox="1"/>
          <p:nvPr>
            <p:custDataLst>
              <p:tags r:id="rId8"/>
            </p:custDataLst>
          </p:nvPr>
        </p:nvSpPr>
        <p:spPr>
          <a:xfrm>
            <a:off x="590551" y="5389152"/>
            <a:ext cx="3835049" cy="1052704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AI技术能快速分析小学生语文学习数据，精准识别学习短板，据研究，个性化教学路径设计能提升学习效率20%，促进人机协同互动升级。</a:t>
            </a:r>
          </a:p>
        </p:txBody>
      </p:sp>
      <p:sp>
        <p:nvSpPr>
          <p:cNvPr id="25" name="Text5"/>
          <p:cNvSpPr txBox="1"/>
          <p:nvPr>
            <p:custDataLst>
              <p:tags r:id="rId9"/>
            </p:custDataLst>
          </p:nvPr>
        </p:nvSpPr>
        <p:spPr>
          <a:xfrm>
            <a:off x="590551" y="4938514"/>
            <a:ext cx="3835049" cy="46410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智能诊断学情</a:t>
            </a:r>
          </a:p>
        </p:txBody>
      </p:sp>
      <p:sp>
        <p:nvSpPr>
          <p:cNvPr id="26" name="Text6"/>
          <p:cNvSpPr txBox="1"/>
          <p:nvPr>
            <p:custDataLst>
              <p:tags r:id="rId10"/>
            </p:custDataLst>
          </p:nvPr>
        </p:nvSpPr>
        <p:spPr>
          <a:xfrm>
            <a:off x="7140497" y="5484382"/>
            <a:ext cx="4233226" cy="1178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AI即时反馈学习成果，调整教学策略，人机协同模式下，学生参与度提高30%，形成正向学习循环，推动语文学习互动全面升级。</a:t>
            </a:r>
          </a:p>
        </p:txBody>
      </p:sp>
      <p:sp>
        <p:nvSpPr>
          <p:cNvPr id="27" name="Text7"/>
          <p:cNvSpPr txBox="1"/>
          <p:nvPr>
            <p:custDataLst>
              <p:tags r:id="rId11"/>
            </p:custDataLst>
          </p:nvPr>
        </p:nvSpPr>
        <p:spPr>
          <a:xfrm>
            <a:off x="7140496" y="4990139"/>
            <a:ext cx="4233227" cy="46410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人机互动反馈</a:t>
            </a:r>
          </a:p>
        </p:txBody>
      </p:sp>
      <p:sp>
        <p:nvSpPr>
          <p:cNvPr id="28" name="Text8"/>
          <p:cNvSpPr txBox="1"/>
          <p:nvPr>
            <p:custDataLst>
              <p:tags r:id="rId12"/>
            </p:custDataLst>
          </p:nvPr>
        </p:nvSpPr>
        <p:spPr>
          <a:xfrm>
            <a:off x="7147967" y="1660863"/>
            <a:ext cx="4233227" cy="10666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基于学生能力差异，AI生成个性化学习路径，如阅读理解能力弱者强化训练，实验显示，定制化学习方案使学生成绩平均提高15%，增强学习动力。</a:t>
            </a:r>
          </a:p>
        </p:txBody>
      </p:sp>
      <p:sp>
        <p:nvSpPr>
          <p:cNvPr id="29" name="Text9"/>
          <p:cNvSpPr txBox="1"/>
          <p:nvPr>
            <p:custDataLst>
              <p:tags r:id="rId13"/>
            </p:custDataLst>
          </p:nvPr>
        </p:nvSpPr>
        <p:spPr>
          <a:xfrm>
            <a:off x="7147966" y="1153675"/>
            <a:ext cx="4233227" cy="46410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定制学习方案</a:t>
            </a:r>
          </a:p>
        </p:txBody>
      </p:sp>
      <p:sp>
        <p:nvSpPr>
          <p:cNvPr id="2" name="Shape3"/>
          <p:cNvSpPr/>
          <p:nvPr>
            <p:custDataLst>
              <p:tags r:id="rId14"/>
            </p:custDataLst>
          </p:nvPr>
        </p:nvSpPr>
        <p:spPr>
          <a:xfrm>
            <a:off x="3787289" y="3634782"/>
            <a:ext cx="486000" cy="486001"/>
          </a:xfrm>
          <a:custGeom>
            <a:gdLst>
              <a:gd name="connsiteX0" fmla="*/ 331646 w 486000"/>
              <a:gd name="connsiteY0" fmla="*/ 172820 h 486001"/>
              <a:gd name="connsiteX1" fmla="*/ 342740 w 486000"/>
              <a:gd name="connsiteY1" fmla="*/ 177714 h 486001"/>
              <a:gd name="connsiteX2" fmla="*/ 342740 w 486000"/>
              <a:gd name="connsiteY2" fmla="*/ 199601 h 486001"/>
              <a:gd name="connsiteX3" fmla="*/ 238249 w 486000"/>
              <a:gd name="connsiteY3" fmla="*/ 304232 h 486001"/>
              <a:gd name="connsiteX4" fmla="*/ 218506 w 486000"/>
              <a:gd name="connsiteY4" fmla="*/ 312323 h 486001"/>
              <a:gd name="connsiteX5" fmla="*/ 198812 w 486000"/>
              <a:gd name="connsiteY5" fmla="*/ 304232 h 486001"/>
              <a:gd name="connsiteX6" fmla="*/ 144703 w 486000"/>
              <a:gd name="connsiteY6" fmla="*/ 250369 h 486001"/>
              <a:gd name="connsiteX7" fmla="*/ 145163 w 486000"/>
              <a:gd name="connsiteY7" fmla="*/ 227970 h 486001"/>
              <a:gd name="connsiteX8" fmla="*/ 167053 w 486000"/>
              <a:gd name="connsiteY8" fmla="*/ 227922 h 486001"/>
              <a:gd name="connsiteX9" fmla="*/ 218433 w 486000"/>
              <a:gd name="connsiteY9" fmla="*/ 279104 h 486001"/>
              <a:gd name="connsiteX10" fmla="*/ 320340 w 486000"/>
              <a:gd name="connsiteY10" fmla="*/ 177203 h 486001"/>
              <a:gd name="connsiteX11" fmla="*/ 331646 w 486000"/>
              <a:gd name="connsiteY11" fmla="*/ 172820 h 486001"/>
              <a:gd name="connsiteX12" fmla="*/ 243124 w 486000"/>
              <a:gd name="connsiteY12" fmla="*/ 31749 h 486001"/>
              <a:gd name="connsiteX13" fmla="*/ 190403 w 486000"/>
              <a:gd name="connsiteY13" fmla="*/ 84198 h 486001"/>
              <a:gd name="connsiteX14" fmla="*/ 167882 w 486000"/>
              <a:gd name="connsiteY14" fmla="*/ 93533 h 486001"/>
              <a:gd name="connsiteX15" fmla="*/ 93688 w 486000"/>
              <a:gd name="connsiteY15" fmla="*/ 93606 h 486001"/>
              <a:gd name="connsiteX16" fmla="*/ 93517 w 486000"/>
              <a:gd name="connsiteY16" fmla="*/ 167893 h 486001"/>
              <a:gd name="connsiteX17" fmla="*/ 84182 w 486000"/>
              <a:gd name="connsiteY17" fmla="*/ 190438 h 486001"/>
              <a:gd name="connsiteX18" fmla="*/ 31730 w 486000"/>
              <a:gd name="connsiteY18" fmla="*/ 242887 h 486001"/>
              <a:gd name="connsiteX19" fmla="*/ 84182 w 486000"/>
              <a:gd name="connsiteY19" fmla="*/ 295604 h 486001"/>
              <a:gd name="connsiteX20" fmla="*/ 93517 w 486000"/>
              <a:gd name="connsiteY20" fmla="*/ 318123 h 486001"/>
              <a:gd name="connsiteX21" fmla="*/ 93517 w 486000"/>
              <a:gd name="connsiteY21" fmla="*/ 392313 h 486001"/>
              <a:gd name="connsiteX22" fmla="*/ 167882 w 486000"/>
              <a:gd name="connsiteY22" fmla="*/ 392484 h 486001"/>
              <a:gd name="connsiteX23" fmla="*/ 190403 w 486000"/>
              <a:gd name="connsiteY23" fmla="*/ 401818 h 486001"/>
              <a:gd name="connsiteX24" fmla="*/ 242880 w 486000"/>
              <a:gd name="connsiteY24" fmla="*/ 454267 h 486001"/>
              <a:gd name="connsiteX25" fmla="*/ 295576 w 486000"/>
              <a:gd name="connsiteY25" fmla="*/ 401721 h 486001"/>
              <a:gd name="connsiteX26" fmla="*/ 318122 w 486000"/>
              <a:gd name="connsiteY26" fmla="*/ 392386 h 486001"/>
              <a:gd name="connsiteX27" fmla="*/ 392316 w 486000"/>
              <a:gd name="connsiteY27" fmla="*/ 392386 h 486001"/>
              <a:gd name="connsiteX28" fmla="*/ 392487 w 486000"/>
              <a:gd name="connsiteY28" fmla="*/ 318026 h 486001"/>
              <a:gd name="connsiteX29" fmla="*/ 401822 w 486000"/>
              <a:gd name="connsiteY29" fmla="*/ 295507 h 486001"/>
              <a:gd name="connsiteX30" fmla="*/ 454250 w 486000"/>
              <a:gd name="connsiteY30" fmla="*/ 243130 h 486001"/>
              <a:gd name="connsiteX31" fmla="*/ 401797 w 486000"/>
              <a:gd name="connsiteY31" fmla="*/ 190438 h 486001"/>
              <a:gd name="connsiteX32" fmla="*/ 392462 w 486000"/>
              <a:gd name="connsiteY32" fmla="*/ 167893 h 486001"/>
              <a:gd name="connsiteX33" fmla="*/ 392462 w 486000"/>
              <a:gd name="connsiteY33" fmla="*/ 93703 h 486001"/>
              <a:gd name="connsiteX34" fmla="*/ 318097 w 486000"/>
              <a:gd name="connsiteY34" fmla="*/ 93533 h 486001"/>
              <a:gd name="connsiteX35" fmla="*/ 295552 w 486000"/>
              <a:gd name="connsiteY35" fmla="*/ 84198 h 486001"/>
              <a:gd name="connsiteX36" fmla="*/ 243002 w 486000"/>
              <a:gd name="connsiteY36" fmla="*/ 0 h 486001"/>
              <a:gd name="connsiteX37" fmla="*/ 265523 w 486000"/>
              <a:gd name="connsiteY37" fmla="*/ 9326 h 486001"/>
              <a:gd name="connsiteX38" fmla="*/ 318000 w 486000"/>
              <a:gd name="connsiteY38" fmla="*/ 61775 h 486001"/>
              <a:gd name="connsiteX39" fmla="*/ 392316 w 486000"/>
              <a:gd name="connsiteY39" fmla="*/ 61775 h 486001"/>
              <a:gd name="connsiteX40" fmla="*/ 424173 w 486000"/>
              <a:gd name="connsiteY40" fmla="*/ 93630 h 486001"/>
              <a:gd name="connsiteX41" fmla="*/ 424173 w 486000"/>
              <a:gd name="connsiteY41" fmla="*/ 167820 h 486001"/>
              <a:gd name="connsiteX42" fmla="*/ 476673 w 486000"/>
              <a:gd name="connsiteY42" fmla="*/ 220415 h 486001"/>
              <a:gd name="connsiteX43" fmla="*/ 476673 w 486000"/>
              <a:gd name="connsiteY43" fmla="*/ 265455 h 486001"/>
              <a:gd name="connsiteX44" fmla="*/ 424221 w 486000"/>
              <a:gd name="connsiteY44" fmla="*/ 317929 h 486001"/>
              <a:gd name="connsiteX45" fmla="*/ 424221 w 486000"/>
              <a:gd name="connsiteY45" fmla="*/ 318051 h 486001"/>
              <a:gd name="connsiteX46" fmla="*/ 424221 w 486000"/>
              <a:gd name="connsiteY46" fmla="*/ 392240 h 486001"/>
              <a:gd name="connsiteX47" fmla="*/ 392365 w 486000"/>
              <a:gd name="connsiteY47" fmla="*/ 424094 h 486001"/>
              <a:gd name="connsiteX48" fmla="*/ 318122 w 486000"/>
              <a:gd name="connsiteY48" fmla="*/ 424094 h 486001"/>
              <a:gd name="connsiteX49" fmla="*/ 265523 w 486000"/>
              <a:gd name="connsiteY49" fmla="*/ 476617 h 486001"/>
              <a:gd name="connsiteX50" fmla="*/ 243002 w 486000"/>
              <a:gd name="connsiteY50" fmla="*/ 486001 h 486001"/>
              <a:gd name="connsiteX51" fmla="*/ 220481 w 486000"/>
              <a:gd name="connsiteY51" fmla="*/ 476691 h 486001"/>
              <a:gd name="connsiteX52" fmla="*/ 168004 w 486000"/>
              <a:gd name="connsiteY52" fmla="*/ 424217 h 486001"/>
              <a:gd name="connsiteX53" fmla="*/ 93688 w 486000"/>
              <a:gd name="connsiteY53" fmla="*/ 424217 h 486001"/>
              <a:gd name="connsiteX54" fmla="*/ 61832 w 486000"/>
              <a:gd name="connsiteY54" fmla="*/ 392313 h 486001"/>
              <a:gd name="connsiteX55" fmla="*/ 61832 w 486000"/>
              <a:gd name="connsiteY55" fmla="*/ 318123 h 486001"/>
              <a:gd name="connsiteX56" fmla="*/ 9306 w 486000"/>
              <a:gd name="connsiteY56" fmla="*/ 265528 h 486001"/>
              <a:gd name="connsiteX57" fmla="*/ 9306 w 486000"/>
              <a:gd name="connsiteY57" fmla="*/ 220488 h 486001"/>
              <a:gd name="connsiteX58" fmla="*/ 61832 w 486000"/>
              <a:gd name="connsiteY58" fmla="*/ 168014 h 486001"/>
              <a:gd name="connsiteX59" fmla="*/ 61832 w 486000"/>
              <a:gd name="connsiteY59" fmla="*/ 93703 h 486001"/>
              <a:gd name="connsiteX60" fmla="*/ 93688 w 486000"/>
              <a:gd name="connsiteY60" fmla="*/ 61849 h 486001"/>
              <a:gd name="connsiteX61" fmla="*/ 167882 w 486000"/>
              <a:gd name="connsiteY61" fmla="*/ 61849 h 486001"/>
              <a:gd name="connsiteX62" fmla="*/ 220481 w 486000"/>
              <a:gd name="connsiteY62" fmla="*/ 9326 h 486001"/>
              <a:gd name="connsiteX63" fmla="*/ 243002 w 486000"/>
              <a:gd name="connsiteY63" fmla="*/ 0 h 486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86000" h="486001">
                <a:moveTo>
                  <a:pt x="331646" y="172820"/>
                </a:moveTo>
                <a:cubicBezTo>
                  <a:pt x="335699" y="172912"/>
                  <a:pt x="339717" y="174551"/>
                  <a:pt x="342740" y="177714"/>
                </a:cubicBezTo>
                <a:cubicBezTo>
                  <a:pt x="348590" y="183837"/>
                  <a:pt x="348590" y="193479"/>
                  <a:pt x="342740" y="199601"/>
                </a:cubicBezTo>
                <a:lnTo>
                  <a:pt x="238249" y="304232"/>
                </a:lnTo>
                <a:cubicBezTo>
                  <a:pt x="233004" y="309445"/>
                  <a:pt x="225902" y="312355"/>
                  <a:pt x="218506" y="312323"/>
                </a:cubicBezTo>
                <a:cubicBezTo>
                  <a:pt x="211128" y="312340"/>
                  <a:pt x="204048" y="309431"/>
                  <a:pt x="198812" y="304232"/>
                </a:cubicBezTo>
                <a:lnTo>
                  <a:pt x="144703" y="250369"/>
                </a:lnTo>
                <a:cubicBezTo>
                  <a:pt x="138643" y="244056"/>
                  <a:pt x="138850" y="234027"/>
                  <a:pt x="145163" y="227970"/>
                </a:cubicBezTo>
                <a:cubicBezTo>
                  <a:pt x="151273" y="222104"/>
                  <a:pt x="160916" y="222084"/>
                  <a:pt x="167053" y="227922"/>
                </a:cubicBezTo>
                <a:lnTo>
                  <a:pt x="218433" y="279104"/>
                </a:lnTo>
                <a:lnTo>
                  <a:pt x="320340" y="177203"/>
                </a:lnTo>
                <a:cubicBezTo>
                  <a:pt x="323504" y="174181"/>
                  <a:pt x="327593" y="172727"/>
                  <a:pt x="331646" y="172820"/>
                </a:cubicBezTo>
                <a:close/>
                <a:moveTo>
                  <a:pt x="243124" y="31749"/>
                </a:moveTo>
                <a:lnTo>
                  <a:pt x="190403" y="84198"/>
                </a:lnTo>
                <a:cubicBezTo>
                  <a:pt x="184442" y="90189"/>
                  <a:pt x="176335" y="93550"/>
                  <a:pt x="167882" y="93533"/>
                </a:cubicBezTo>
                <a:lnTo>
                  <a:pt x="93688" y="93606"/>
                </a:lnTo>
                <a:lnTo>
                  <a:pt x="93517" y="167893"/>
                </a:lnTo>
                <a:cubicBezTo>
                  <a:pt x="93539" y="176352"/>
                  <a:pt x="90178" y="184471"/>
                  <a:pt x="84182" y="190438"/>
                </a:cubicBezTo>
                <a:lnTo>
                  <a:pt x="31730" y="242887"/>
                </a:lnTo>
                <a:lnTo>
                  <a:pt x="84182" y="295604"/>
                </a:lnTo>
                <a:cubicBezTo>
                  <a:pt x="90174" y="301565"/>
                  <a:pt x="93535" y="309672"/>
                  <a:pt x="93517" y="318123"/>
                </a:cubicBezTo>
                <a:lnTo>
                  <a:pt x="93517" y="392313"/>
                </a:lnTo>
                <a:lnTo>
                  <a:pt x="167882" y="392484"/>
                </a:lnTo>
                <a:cubicBezTo>
                  <a:pt x="176335" y="392467"/>
                  <a:pt x="184442" y="395828"/>
                  <a:pt x="190403" y="401818"/>
                </a:cubicBezTo>
                <a:lnTo>
                  <a:pt x="242880" y="454267"/>
                </a:lnTo>
                <a:lnTo>
                  <a:pt x="295576" y="401721"/>
                </a:lnTo>
                <a:cubicBezTo>
                  <a:pt x="301543" y="395725"/>
                  <a:pt x="309662" y="392364"/>
                  <a:pt x="318122" y="392386"/>
                </a:cubicBezTo>
                <a:lnTo>
                  <a:pt x="392316" y="392386"/>
                </a:lnTo>
                <a:lnTo>
                  <a:pt x="392487" y="318026"/>
                </a:lnTo>
                <a:cubicBezTo>
                  <a:pt x="392469" y="309574"/>
                  <a:pt x="395831" y="301468"/>
                  <a:pt x="401822" y="295507"/>
                </a:cubicBezTo>
                <a:lnTo>
                  <a:pt x="454250" y="243130"/>
                </a:lnTo>
                <a:lnTo>
                  <a:pt x="401797" y="190438"/>
                </a:lnTo>
                <a:cubicBezTo>
                  <a:pt x="395801" y="184471"/>
                  <a:pt x="392440" y="176352"/>
                  <a:pt x="392462" y="167893"/>
                </a:cubicBezTo>
                <a:lnTo>
                  <a:pt x="392462" y="93703"/>
                </a:lnTo>
                <a:lnTo>
                  <a:pt x="318097" y="93533"/>
                </a:lnTo>
                <a:cubicBezTo>
                  <a:pt x="309637" y="93554"/>
                  <a:pt x="301519" y="90194"/>
                  <a:pt x="295552" y="84198"/>
                </a:cubicBezTo>
                <a:close/>
                <a:moveTo>
                  <a:pt x="243002" y="0"/>
                </a:moveTo>
                <a:cubicBezTo>
                  <a:pt x="251152" y="0"/>
                  <a:pt x="259303" y="3109"/>
                  <a:pt x="265523" y="9326"/>
                </a:cubicBezTo>
                <a:lnTo>
                  <a:pt x="318000" y="61775"/>
                </a:lnTo>
                <a:lnTo>
                  <a:pt x="392316" y="61775"/>
                </a:lnTo>
                <a:cubicBezTo>
                  <a:pt x="409899" y="61802"/>
                  <a:pt x="424146" y="76048"/>
                  <a:pt x="424173" y="93630"/>
                </a:cubicBezTo>
                <a:lnTo>
                  <a:pt x="424173" y="167820"/>
                </a:lnTo>
                <a:lnTo>
                  <a:pt x="476673" y="220415"/>
                </a:lnTo>
                <a:cubicBezTo>
                  <a:pt x="489109" y="232855"/>
                  <a:pt x="489109" y="253015"/>
                  <a:pt x="476673" y="265455"/>
                </a:cubicBezTo>
                <a:lnTo>
                  <a:pt x="424221" y="317929"/>
                </a:lnTo>
                <a:cubicBezTo>
                  <a:pt x="424221" y="317929"/>
                  <a:pt x="424221" y="317929"/>
                  <a:pt x="424221" y="318051"/>
                </a:cubicBezTo>
                <a:lnTo>
                  <a:pt x="424221" y="392240"/>
                </a:lnTo>
                <a:cubicBezTo>
                  <a:pt x="424194" y="409822"/>
                  <a:pt x="409948" y="424068"/>
                  <a:pt x="392365" y="424094"/>
                </a:cubicBezTo>
                <a:lnTo>
                  <a:pt x="318122" y="424094"/>
                </a:lnTo>
                <a:lnTo>
                  <a:pt x="265523" y="476617"/>
                </a:lnTo>
                <a:cubicBezTo>
                  <a:pt x="259569" y="482625"/>
                  <a:pt x="251460" y="486003"/>
                  <a:pt x="243002" y="486001"/>
                </a:cubicBezTo>
                <a:cubicBezTo>
                  <a:pt x="234554" y="486023"/>
                  <a:pt x="226448" y="482671"/>
                  <a:pt x="220481" y="476691"/>
                </a:cubicBezTo>
                <a:lnTo>
                  <a:pt x="168004" y="424217"/>
                </a:lnTo>
                <a:lnTo>
                  <a:pt x="93688" y="424217"/>
                </a:lnTo>
                <a:cubicBezTo>
                  <a:pt x="76080" y="424202"/>
                  <a:pt x="61817" y="409920"/>
                  <a:pt x="61832" y="392313"/>
                </a:cubicBezTo>
                <a:lnTo>
                  <a:pt x="61832" y="318123"/>
                </a:lnTo>
                <a:lnTo>
                  <a:pt x="9306" y="265528"/>
                </a:lnTo>
                <a:cubicBezTo>
                  <a:pt x="-3103" y="253079"/>
                  <a:pt x="-3103" y="232937"/>
                  <a:pt x="9306" y="220488"/>
                </a:cubicBezTo>
                <a:lnTo>
                  <a:pt x="61832" y="168014"/>
                </a:lnTo>
                <a:lnTo>
                  <a:pt x="61832" y="93703"/>
                </a:lnTo>
                <a:cubicBezTo>
                  <a:pt x="61858" y="76121"/>
                  <a:pt x="76105" y="61876"/>
                  <a:pt x="93688" y="61849"/>
                </a:cubicBezTo>
                <a:lnTo>
                  <a:pt x="167882" y="61849"/>
                </a:lnTo>
                <a:lnTo>
                  <a:pt x="220481" y="9326"/>
                </a:lnTo>
                <a:cubicBezTo>
                  <a:pt x="226701" y="3109"/>
                  <a:pt x="234851" y="0"/>
                  <a:pt x="243002" y="0"/>
                </a:cubicBezTo>
                <a:close/>
              </a:path>
            </a:pathLst>
          </a:custGeom>
          <a:solidFill>
            <a:schemeClr val="accent1"/>
          </a:solidFill>
          <a:ln w="3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Shape4"/>
          <p:cNvGrpSpPr/>
          <p:nvPr>
            <p:custDataLst>
              <p:tags r:id="rId15"/>
            </p:custDataLst>
          </p:nvPr>
        </p:nvGrpSpPr>
        <p:grpSpPr>
          <a:xfrm>
            <a:off x="6001956" y="2664016"/>
            <a:ext cx="486000" cy="485998"/>
            <a:chOff x="6777312" y="2111831"/>
            <a:chExt cx="581284" cy="474363"/>
          </a:xfrm>
          <a:solidFill>
            <a:schemeClr val="accent1"/>
          </a:solidFill>
        </p:grpSpPr>
        <p:sp>
          <p:nvSpPr>
            <p:cNvPr id="34" name="任意多边形: 形状 204"/>
            <p:cNvSpPr/>
            <p:nvPr>
              <p:custDataLst>
                <p:tags r:id="rId16"/>
              </p:custDataLst>
            </p:nvPr>
          </p:nvSpPr>
          <p:spPr>
            <a:xfrm>
              <a:off x="6860194" y="2546108"/>
              <a:ext cx="411815" cy="40086"/>
            </a:xfrm>
            <a:custGeom>
              <a:gdLst>
                <a:gd name="connsiteX0" fmla="*/ 391726 w 411814"/>
                <a:gd name="connsiteY0" fmla="*/ -183 h 40086"/>
                <a:gd name="connsiteX1" fmla="*/ 19998 w 411814"/>
                <a:gd name="connsiteY1" fmla="*/ -183 h 40086"/>
                <a:gd name="connsiteX2" fmla="*/ -45 w 411814"/>
                <a:gd name="connsiteY2" fmla="*/ 19860 h 40086"/>
                <a:gd name="connsiteX3" fmla="*/ 19998 w 411814"/>
                <a:gd name="connsiteY3" fmla="*/ 39904 h 40086"/>
                <a:gd name="connsiteX4" fmla="*/ 391726 w 411814"/>
                <a:gd name="connsiteY4" fmla="*/ 39904 h 40086"/>
                <a:gd name="connsiteX5" fmla="*/ 411770 w 411814"/>
                <a:gd name="connsiteY5" fmla="*/ 19860 h 40086"/>
                <a:gd name="connsiteX6" fmla="*/ 391726 w 411814"/>
                <a:gd name="connsiteY6" fmla="*/ -183 h 400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813" h="40086">
                  <a:moveTo>
                    <a:pt x="391726" y="-183"/>
                  </a:moveTo>
                  <a:lnTo>
                    <a:pt x="19998" y="-183"/>
                  </a:lnTo>
                  <a:cubicBezTo>
                    <a:pt x="8928" y="-183"/>
                    <a:pt x="-45" y="8790"/>
                    <a:pt x="-45" y="19860"/>
                  </a:cubicBezTo>
                  <a:cubicBezTo>
                    <a:pt x="-45" y="30930"/>
                    <a:pt x="8928" y="39904"/>
                    <a:pt x="19998" y="39904"/>
                  </a:cubicBezTo>
                  <a:lnTo>
                    <a:pt x="391726" y="39904"/>
                  </a:lnTo>
                  <a:cubicBezTo>
                    <a:pt x="402797" y="39904"/>
                    <a:pt x="411770" y="30930"/>
                    <a:pt x="411770" y="19860"/>
                  </a:cubicBezTo>
                  <a:cubicBezTo>
                    <a:pt x="411770" y="8790"/>
                    <a:pt x="402797" y="-183"/>
                    <a:pt x="391726" y="-183"/>
                  </a:cubicBez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205"/>
            <p:cNvSpPr/>
            <p:nvPr>
              <p:custDataLst>
                <p:tags r:id="rId17"/>
              </p:custDataLst>
            </p:nvPr>
          </p:nvSpPr>
          <p:spPr>
            <a:xfrm>
              <a:off x="6777312" y="2111831"/>
              <a:ext cx="581284" cy="394439"/>
            </a:xfrm>
            <a:custGeom>
              <a:gdLst>
                <a:gd name="connsiteX0" fmla="*/ 581240 w 581284"/>
                <a:gd name="connsiteY0" fmla="*/ 115745 h 394439"/>
                <a:gd name="connsiteX1" fmla="*/ 540367 w 581284"/>
                <a:gd name="connsiteY1" fmla="*/ 74718 h 394439"/>
                <a:gd name="connsiteX2" fmla="*/ 499339 w 581284"/>
                <a:gd name="connsiteY2" fmla="*/ 115591 h 394439"/>
                <a:gd name="connsiteX3" fmla="*/ 502762 w 581284"/>
                <a:gd name="connsiteY3" fmla="*/ 132057 h 394439"/>
                <a:gd name="connsiteX4" fmla="*/ 373806 w 581284"/>
                <a:gd name="connsiteY4" fmla="*/ 218676 h 394439"/>
                <a:gd name="connsiteX5" fmla="*/ 314848 w 581284"/>
                <a:gd name="connsiteY5" fmla="*/ 72359 h 394439"/>
                <a:gd name="connsiteX6" fmla="*/ 320383 w 581284"/>
                <a:gd name="connsiteY6" fmla="*/ 14711 h 394439"/>
                <a:gd name="connsiteX7" fmla="*/ 262735 w 581284"/>
                <a:gd name="connsiteY7" fmla="*/ 9176 h 394439"/>
                <a:gd name="connsiteX8" fmla="*/ 257200 w 581284"/>
                <a:gd name="connsiteY8" fmla="*/ 66824 h 394439"/>
                <a:gd name="connsiteX9" fmla="*/ 262735 w 581284"/>
                <a:gd name="connsiteY9" fmla="*/ 72359 h 394439"/>
                <a:gd name="connsiteX10" fmla="*/ 203745 w 581284"/>
                <a:gd name="connsiteY10" fmla="*/ 218552 h 394439"/>
                <a:gd name="connsiteX11" fmla="*/ 77564 w 581284"/>
                <a:gd name="connsiteY11" fmla="*/ 134031 h 394439"/>
                <a:gd name="connsiteX12" fmla="*/ 59023 w 581284"/>
                <a:gd name="connsiteY12" fmla="*/ 79214 h 394439"/>
                <a:gd name="connsiteX13" fmla="*/ 4203 w 581284"/>
                <a:gd name="connsiteY13" fmla="*/ 97756 h 394439"/>
                <a:gd name="connsiteX14" fmla="*/ 22747 w 581284"/>
                <a:gd name="connsiteY14" fmla="*/ 152573 h 394439"/>
                <a:gd name="connsiteX15" fmla="*/ 29245 w 581284"/>
                <a:gd name="connsiteY15" fmla="*/ 155123 h 394439"/>
                <a:gd name="connsiteX16" fmla="*/ 74604 w 581284"/>
                <a:gd name="connsiteY16" fmla="*/ 359134 h 394439"/>
                <a:gd name="connsiteX17" fmla="*/ 118391 w 581284"/>
                <a:gd name="connsiteY17" fmla="*/ 394256 h 394439"/>
                <a:gd name="connsiteX18" fmla="*/ 459191 w 581284"/>
                <a:gd name="connsiteY18" fmla="*/ 394256 h 394439"/>
                <a:gd name="connsiteX19" fmla="*/ 502947 w 581284"/>
                <a:gd name="connsiteY19" fmla="*/ 359134 h 394439"/>
                <a:gd name="connsiteX20" fmla="*/ 548122 w 581284"/>
                <a:gd name="connsiteY20" fmla="*/ 155894 h 394439"/>
                <a:gd name="connsiteX21" fmla="*/ 581240 w 581284"/>
                <a:gd name="connsiteY21" fmla="*/ 115745 h 394439"/>
                <a:gd name="connsiteX22" fmla="*/ 540290 w 581284"/>
                <a:gd name="connsiteY22" fmla="*/ 114882 h 394439"/>
                <a:gd name="connsiteX23" fmla="*/ 541153 w 581284"/>
                <a:gd name="connsiteY23" fmla="*/ 115745 h 394439"/>
                <a:gd name="connsiteX24" fmla="*/ 540290 w 581284"/>
                <a:gd name="connsiteY24" fmla="*/ 116609 h 394439"/>
                <a:gd name="connsiteX25" fmla="*/ 539426 w 581284"/>
                <a:gd name="connsiteY25" fmla="*/ 115745 h 394439"/>
                <a:gd name="connsiteX26" fmla="*/ 540290 w 581284"/>
                <a:gd name="connsiteY26" fmla="*/ 114882 h 394439"/>
                <a:gd name="connsiteX27" fmla="*/ 288791 w 581284"/>
                <a:gd name="connsiteY27" fmla="*/ 40074 h 394439"/>
                <a:gd name="connsiteX28" fmla="*/ 289655 w 581284"/>
                <a:gd name="connsiteY28" fmla="*/ 40937 h 394439"/>
                <a:gd name="connsiteX29" fmla="*/ 289346 w 581284"/>
                <a:gd name="connsiteY29" fmla="*/ 41461 h 394439"/>
                <a:gd name="connsiteX30" fmla="*/ 288205 w 581284"/>
                <a:gd name="connsiteY30" fmla="*/ 41461 h 394439"/>
                <a:gd name="connsiteX31" fmla="*/ 287928 w 581284"/>
                <a:gd name="connsiteY31" fmla="*/ 40937 h 394439"/>
                <a:gd name="connsiteX32" fmla="*/ 288791 w 581284"/>
                <a:gd name="connsiteY32" fmla="*/ 40074 h 394439"/>
                <a:gd name="connsiteX33" fmla="*/ 40901 w 581284"/>
                <a:gd name="connsiteY33" fmla="*/ 114882 h 394439"/>
                <a:gd name="connsiteX34" fmla="*/ 41912 w 581284"/>
                <a:gd name="connsiteY34" fmla="*/ 115566 h 394439"/>
                <a:gd name="connsiteX35" fmla="*/ 41224 w 581284"/>
                <a:gd name="connsiteY35" fmla="*/ 116578 h 394439"/>
                <a:gd name="connsiteX36" fmla="*/ 40901 w 581284"/>
                <a:gd name="connsiteY36" fmla="*/ 116578 h 394439"/>
                <a:gd name="connsiteX37" fmla="*/ 40216 w 581284"/>
                <a:gd name="connsiteY37" fmla="*/ 115566 h 394439"/>
                <a:gd name="connsiteX38" fmla="*/ 40901 w 581284"/>
                <a:gd name="connsiteY38" fmla="*/ 114882 h 394439"/>
                <a:gd name="connsiteX39" fmla="*/ 463816 w 581284"/>
                <a:gd name="connsiteY39" fmla="*/ 350438 h 394439"/>
                <a:gd name="connsiteX40" fmla="*/ 459191 w 581284"/>
                <a:gd name="connsiteY40" fmla="*/ 354169 h 394439"/>
                <a:gd name="connsiteX41" fmla="*/ 118391 w 581284"/>
                <a:gd name="connsiteY41" fmla="*/ 354169 h 394439"/>
                <a:gd name="connsiteX42" fmla="*/ 113735 w 581284"/>
                <a:gd name="connsiteY42" fmla="*/ 350438 h 394439"/>
                <a:gd name="connsiteX43" fmla="*/ 76146 w 581284"/>
                <a:gd name="connsiteY43" fmla="*/ 181241 h 394439"/>
                <a:gd name="connsiteX44" fmla="*/ 194001 w 581284"/>
                <a:gd name="connsiteY44" fmla="*/ 260459 h 394439"/>
                <a:gd name="connsiteX45" fmla="*/ 231815 w 581284"/>
                <a:gd name="connsiteY45" fmla="*/ 254180 h 394439"/>
                <a:gd name="connsiteX46" fmla="*/ 235075 w 581284"/>
                <a:gd name="connsiteY46" fmla="*/ 248124 h 394439"/>
                <a:gd name="connsiteX47" fmla="*/ 288791 w 581284"/>
                <a:gd name="connsiteY47" fmla="*/ 114974 h 394439"/>
                <a:gd name="connsiteX48" fmla="*/ 342477 w 581284"/>
                <a:gd name="connsiteY48" fmla="*/ 248124 h 394439"/>
                <a:gd name="connsiteX49" fmla="*/ 377546 w 581284"/>
                <a:gd name="connsiteY49" fmla="*/ 263709 h 394439"/>
                <a:gd name="connsiteX50" fmla="*/ 383581 w 581284"/>
                <a:gd name="connsiteY50" fmla="*/ 260459 h 394439"/>
                <a:gd name="connsiteX51" fmla="*/ 501436 w 581284"/>
                <a:gd name="connsiteY51" fmla="*/ 181272 h 3944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81284" h="394439">
                  <a:moveTo>
                    <a:pt x="581240" y="115745"/>
                  </a:moveTo>
                  <a:cubicBezTo>
                    <a:pt x="581283" y="93130"/>
                    <a:pt x="562982" y="74761"/>
                    <a:pt x="540367" y="74718"/>
                  </a:cubicBezTo>
                  <a:cubicBezTo>
                    <a:pt x="517752" y="74675"/>
                    <a:pt x="499383" y="92976"/>
                    <a:pt x="499339" y="115591"/>
                  </a:cubicBezTo>
                  <a:cubicBezTo>
                    <a:pt x="499330" y="121259"/>
                    <a:pt x="500496" y="126865"/>
                    <a:pt x="502762" y="132057"/>
                  </a:cubicBezTo>
                  <a:lnTo>
                    <a:pt x="373806" y="218676"/>
                  </a:lnTo>
                  <a:lnTo>
                    <a:pt x="314848" y="72359"/>
                  </a:lnTo>
                  <a:cubicBezTo>
                    <a:pt x="332295" y="57968"/>
                    <a:pt x="334774" y="32158"/>
                    <a:pt x="320383" y="14711"/>
                  </a:cubicBezTo>
                  <a:cubicBezTo>
                    <a:pt x="305991" y="-2736"/>
                    <a:pt x="280182" y="-5212"/>
                    <a:pt x="262735" y="9176"/>
                  </a:cubicBezTo>
                  <a:cubicBezTo>
                    <a:pt x="245288" y="23567"/>
                    <a:pt x="242808" y="49377"/>
                    <a:pt x="257200" y="66824"/>
                  </a:cubicBezTo>
                  <a:cubicBezTo>
                    <a:pt x="258865" y="68841"/>
                    <a:pt x="260718" y="70694"/>
                    <a:pt x="262735" y="72359"/>
                  </a:cubicBezTo>
                  <a:lnTo>
                    <a:pt x="203745" y="218552"/>
                  </a:lnTo>
                  <a:lnTo>
                    <a:pt x="77564" y="134031"/>
                  </a:lnTo>
                  <a:cubicBezTo>
                    <a:pt x="87580" y="113772"/>
                    <a:pt x="79279" y="89229"/>
                    <a:pt x="59023" y="79214"/>
                  </a:cubicBezTo>
                  <a:cubicBezTo>
                    <a:pt x="38764" y="69198"/>
                    <a:pt x="14221" y="77499"/>
                    <a:pt x="4203" y="97756"/>
                  </a:cubicBezTo>
                  <a:cubicBezTo>
                    <a:pt x="-5813" y="118015"/>
                    <a:pt x="2488" y="142557"/>
                    <a:pt x="22747" y="152573"/>
                  </a:cubicBezTo>
                  <a:cubicBezTo>
                    <a:pt x="24835" y="153609"/>
                    <a:pt x="27009" y="154460"/>
                    <a:pt x="29245" y="155123"/>
                  </a:cubicBezTo>
                  <a:lnTo>
                    <a:pt x="74604" y="359134"/>
                  </a:lnTo>
                  <a:cubicBezTo>
                    <a:pt x="79076" y="379714"/>
                    <a:pt x="97333" y="394358"/>
                    <a:pt x="118391" y="394256"/>
                  </a:cubicBezTo>
                  <a:lnTo>
                    <a:pt x="459191" y="394256"/>
                  </a:lnTo>
                  <a:cubicBezTo>
                    <a:pt x="480243" y="394355"/>
                    <a:pt x="498488" y="379708"/>
                    <a:pt x="502947" y="359134"/>
                  </a:cubicBezTo>
                  <a:lnTo>
                    <a:pt x="548122" y="155894"/>
                  </a:lnTo>
                  <a:cubicBezTo>
                    <a:pt x="567333" y="152138"/>
                    <a:pt x="581206" y="135320"/>
                    <a:pt x="581240" y="115745"/>
                  </a:cubicBezTo>
                  <a:close/>
                  <a:moveTo>
                    <a:pt x="540290" y="114882"/>
                  </a:moveTo>
                  <a:cubicBezTo>
                    <a:pt x="540768" y="114882"/>
                    <a:pt x="541153" y="115267"/>
                    <a:pt x="541153" y="115745"/>
                  </a:cubicBezTo>
                  <a:cubicBezTo>
                    <a:pt x="541153" y="116223"/>
                    <a:pt x="540768" y="116609"/>
                    <a:pt x="540290" y="116609"/>
                  </a:cubicBezTo>
                  <a:cubicBezTo>
                    <a:pt x="539812" y="116609"/>
                    <a:pt x="539426" y="116223"/>
                    <a:pt x="539426" y="115745"/>
                  </a:cubicBezTo>
                  <a:cubicBezTo>
                    <a:pt x="539426" y="115267"/>
                    <a:pt x="539812" y="114882"/>
                    <a:pt x="540290" y="114882"/>
                  </a:cubicBezTo>
                  <a:close/>
                  <a:moveTo>
                    <a:pt x="288791" y="40074"/>
                  </a:moveTo>
                  <a:cubicBezTo>
                    <a:pt x="289260" y="40089"/>
                    <a:pt x="289639" y="40468"/>
                    <a:pt x="289655" y="40937"/>
                  </a:cubicBezTo>
                  <a:cubicBezTo>
                    <a:pt x="289664" y="41159"/>
                    <a:pt x="289544" y="41363"/>
                    <a:pt x="289346" y="41461"/>
                  </a:cubicBezTo>
                  <a:lnTo>
                    <a:pt x="288205" y="41461"/>
                  </a:lnTo>
                  <a:cubicBezTo>
                    <a:pt x="288023" y="41350"/>
                    <a:pt x="287918" y="41150"/>
                    <a:pt x="287928" y="40937"/>
                  </a:cubicBezTo>
                  <a:cubicBezTo>
                    <a:pt x="287943" y="40468"/>
                    <a:pt x="288322" y="40089"/>
                    <a:pt x="288791" y="40074"/>
                  </a:cubicBezTo>
                  <a:close/>
                  <a:moveTo>
                    <a:pt x="40901" y="114882"/>
                  </a:moveTo>
                  <a:cubicBezTo>
                    <a:pt x="41369" y="114792"/>
                    <a:pt x="41822" y="115098"/>
                    <a:pt x="41912" y="115566"/>
                  </a:cubicBezTo>
                  <a:cubicBezTo>
                    <a:pt x="42001" y="116035"/>
                    <a:pt x="41693" y="116488"/>
                    <a:pt x="41224" y="116578"/>
                  </a:cubicBezTo>
                  <a:cubicBezTo>
                    <a:pt x="41119" y="116599"/>
                    <a:pt x="41008" y="116599"/>
                    <a:pt x="40901" y="116578"/>
                  </a:cubicBezTo>
                  <a:cubicBezTo>
                    <a:pt x="40432" y="116488"/>
                    <a:pt x="40127" y="116035"/>
                    <a:pt x="40216" y="115566"/>
                  </a:cubicBezTo>
                  <a:cubicBezTo>
                    <a:pt x="40281" y="115221"/>
                    <a:pt x="40552" y="114950"/>
                    <a:pt x="40901" y="114882"/>
                  </a:cubicBezTo>
                  <a:close/>
                  <a:moveTo>
                    <a:pt x="463816" y="350438"/>
                  </a:moveTo>
                  <a:cubicBezTo>
                    <a:pt x="463351" y="352618"/>
                    <a:pt x="461420" y="354176"/>
                    <a:pt x="459191" y="354169"/>
                  </a:cubicBezTo>
                  <a:lnTo>
                    <a:pt x="118391" y="354169"/>
                  </a:lnTo>
                  <a:cubicBezTo>
                    <a:pt x="116150" y="354191"/>
                    <a:pt x="114204" y="352631"/>
                    <a:pt x="113735" y="350438"/>
                  </a:cubicBezTo>
                  <a:lnTo>
                    <a:pt x="76146" y="181241"/>
                  </a:lnTo>
                  <a:lnTo>
                    <a:pt x="194001" y="260459"/>
                  </a:lnTo>
                  <a:cubicBezTo>
                    <a:pt x="206178" y="269167"/>
                    <a:pt x="223107" y="266358"/>
                    <a:pt x="231815" y="254180"/>
                  </a:cubicBezTo>
                  <a:cubicBezTo>
                    <a:pt x="233154" y="252309"/>
                    <a:pt x="234252" y="250274"/>
                    <a:pt x="235075" y="248124"/>
                  </a:cubicBezTo>
                  <a:lnTo>
                    <a:pt x="288791" y="114974"/>
                  </a:lnTo>
                  <a:lnTo>
                    <a:pt x="342477" y="248124"/>
                  </a:lnTo>
                  <a:cubicBezTo>
                    <a:pt x="347857" y="262111"/>
                    <a:pt x="363559" y="269090"/>
                    <a:pt x="377546" y="263709"/>
                  </a:cubicBezTo>
                  <a:cubicBezTo>
                    <a:pt x="379686" y="262885"/>
                    <a:pt x="381715" y="261794"/>
                    <a:pt x="383581" y="260459"/>
                  </a:cubicBezTo>
                  <a:lnTo>
                    <a:pt x="501436" y="181272"/>
                  </a:ln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Shape5"/>
          <p:cNvGrpSpPr/>
          <p:nvPr>
            <p:custDataLst>
              <p:tags r:id="rId18"/>
            </p:custDataLst>
          </p:nvPr>
        </p:nvGrpSpPr>
        <p:grpSpPr>
          <a:xfrm>
            <a:off x="8138021" y="3817009"/>
            <a:ext cx="486000" cy="486000"/>
            <a:chOff x="5997280" y="4101941"/>
            <a:chExt cx="534264" cy="534264"/>
          </a:xfrm>
          <a:solidFill>
            <a:schemeClr val="accent1"/>
          </a:solidFill>
        </p:grpSpPr>
        <p:sp>
          <p:nvSpPr>
            <p:cNvPr id="37" name="任意多边形: 形状 245"/>
            <p:cNvSpPr/>
            <p:nvPr>
              <p:custDataLst>
                <p:tags r:id="rId19"/>
              </p:custDataLst>
            </p:nvPr>
          </p:nvSpPr>
          <p:spPr>
            <a:xfrm>
              <a:off x="5997280" y="4101941"/>
              <a:ext cx="534264" cy="534264"/>
            </a:xfrm>
            <a:custGeom>
              <a:gdLst>
                <a:gd name="connsiteX0" fmla="*/ 267118 w 534264"/>
                <a:gd name="connsiteY0" fmla="*/ 534082 h 534264"/>
                <a:gd name="connsiteX1" fmla="*/ -45 w 534264"/>
                <a:gd name="connsiteY1" fmla="*/ 266980 h 534264"/>
                <a:gd name="connsiteX2" fmla="*/ 267056 w 534264"/>
                <a:gd name="connsiteY2" fmla="*/ -183 h 534264"/>
                <a:gd name="connsiteX3" fmla="*/ 534220 w 534264"/>
                <a:gd name="connsiteY3" fmla="*/ 266918 h 534264"/>
                <a:gd name="connsiteX4" fmla="*/ 534220 w 534264"/>
                <a:gd name="connsiteY4" fmla="*/ 266980 h 534264"/>
                <a:gd name="connsiteX5" fmla="*/ 267118 w 534264"/>
                <a:gd name="connsiteY5" fmla="*/ 534082 h 534264"/>
                <a:gd name="connsiteX6" fmla="*/ 267118 w 534264"/>
                <a:gd name="connsiteY6" fmla="*/ 39935 h 534264"/>
                <a:gd name="connsiteX7" fmla="*/ 40042 w 534264"/>
                <a:gd name="connsiteY7" fmla="*/ 266949 h 534264"/>
                <a:gd name="connsiteX8" fmla="*/ 267056 w 534264"/>
                <a:gd name="connsiteY8" fmla="*/ 494026 h 534264"/>
                <a:gd name="connsiteX9" fmla="*/ 494133 w 534264"/>
                <a:gd name="connsiteY9" fmla="*/ 267011 h 534264"/>
                <a:gd name="connsiteX10" fmla="*/ 494133 w 534264"/>
                <a:gd name="connsiteY10" fmla="*/ 266980 h 534264"/>
                <a:gd name="connsiteX11" fmla="*/ 267118 w 534264"/>
                <a:gd name="connsiteY11" fmla="*/ 39935 h 5342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264" h="534264">
                  <a:moveTo>
                    <a:pt x="267118" y="534082"/>
                  </a:moveTo>
                  <a:cubicBezTo>
                    <a:pt x="119586" y="534112"/>
                    <a:pt x="-28" y="414499"/>
                    <a:pt x="-45" y="266980"/>
                  </a:cubicBezTo>
                  <a:cubicBezTo>
                    <a:pt x="-62" y="119461"/>
                    <a:pt x="119525" y="-152"/>
                    <a:pt x="267056" y="-183"/>
                  </a:cubicBezTo>
                  <a:cubicBezTo>
                    <a:pt x="414588" y="-214"/>
                    <a:pt x="534201" y="119399"/>
                    <a:pt x="534220" y="266918"/>
                  </a:cubicBezTo>
                  <a:cubicBezTo>
                    <a:pt x="534220" y="266949"/>
                    <a:pt x="534220" y="266949"/>
                    <a:pt x="534220" y="266980"/>
                  </a:cubicBezTo>
                  <a:cubicBezTo>
                    <a:pt x="534050" y="414438"/>
                    <a:pt x="414564" y="533897"/>
                    <a:pt x="267118" y="534082"/>
                  </a:cubicBezTo>
                  <a:close/>
                  <a:moveTo>
                    <a:pt x="267118" y="39935"/>
                  </a:moveTo>
                  <a:cubicBezTo>
                    <a:pt x="141724" y="39904"/>
                    <a:pt x="40059" y="141570"/>
                    <a:pt x="40042" y="266949"/>
                  </a:cubicBezTo>
                  <a:cubicBezTo>
                    <a:pt x="40025" y="392329"/>
                    <a:pt x="141662" y="493995"/>
                    <a:pt x="267056" y="494026"/>
                  </a:cubicBezTo>
                  <a:cubicBezTo>
                    <a:pt x="392451" y="494056"/>
                    <a:pt x="494114" y="392390"/>
                    <a:pt x="494133" y="267011"/>
                  </a:cubicBezTo>
                  <a:cubicBezTo>
                    <a:pt x="494133" y="267011"/>
                    <a:pt x="494133" y="266980"/>
                    <a:pt x="494133" y="266980"/>
                  </a:cubicBezTo>
                  <a:cubicBezTo>
                    <a:pt x="493997" y="141662"/>
                    <a:pt x="392445" y="40089"/>
                    <a:pt x="267118" y="39935"/>
                  </a:cubicBez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: 形状 246"/>
            <p:cNvSpPr/>
            <p:nvPr>
              <p:custDataLst>
                <p:tags r:id="rId20"/>
              </p:custDataLst>
            </p:nvPr>
          </p:nvSpPr>
          <p:spPr>
            <a:xfrm>
              <a:off x="6242488" y="4347118"/>
              <a:ext cx="43910" cy="43910"/>
            </a:xfrm>
            <a:custGeom>
              <a:gdLst>
                <a:gd name="connsiteX0" fmla="*/ 43910 w 43910"/>
                <a:gd name="connsiteY0" fmla="*/ 21955 h 43910"/>
                <a:gd name="connsiteX1" fmla="*/ 21955 w 43910"/>
                <a:gd name="connsiteY1" fmla="*/ 43911 h 43910"/>
                <a:gd name="connsiteX2" fmla="*/ 0 w 43910"/>
                <a:gd name="connsiteY2" fmla="*/ 21955 h 43910"/>
                <a:gd name="connsiteX3" fmla="*/ 21955 w 43910"/>
                <a:gd name="connsiteY3" fmla="*/ 0 h 43910"/>
                <a:gd name="connsiteX4" fmla="*/ 43910 w 43910"/>
                <a:gd name="connsiteY4" fmla="*/ 21955 h 439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10" h="43910">
                  <a:moveTo>
                    <a:pt x="43910" y="21955"/>
                  </a:moveTo>
                  <a:cubicBezTo>
                    <a:pt x="43910" y="34081"/>
                    <a:pt x="34081" y="43911"/>
                    <a:pt x="21955" y="43911"/>
                  </a:cubicBezTo>
                  <a:cubicBezTo>
                    <a:pt x="9830" y="43911"/>
                    <a:pt x="0" y="34081"/>
                    <a:pt x="0" y="21955"/>
                  </a:cubicBezTo>
                  <a:cubicBezTo>
                    <a:pt x="0" y="9830"/>
                    <a:pt x="9830" y="0"/>
                    <a:pt x="21955" y="0"/>
                  </a:cubicBezTo>
                  <a:cubicBezTo>
                    <a:pt x="34081" y="0"/>
                    <a:pt x="43910" y="9830"/>
                    <a:pt x="43910" y="21955"/>
                  </a:cubicBez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: 形状 247"/>
            <p:cNvSpPr/>
            <p:nvPr>
              <p:custDataLst>
                <p:tags r:id="rId21"/>
              </p:custDataLst>
            </p:nvPr>
          </p:nvSpPr>
          <p:spPr>
            <a:xfrm>
              <a:off x="6116112" y="4220839"/>
              <a:ext cx="296554" cy="296617"/>
            </a:xfrm>
            <a:custGeom>
              <a:gdLst>
                <a:gd name="connsiteX0" fmla="*/ 24510 w 296554"/>
                <a:gd name="connsiteY0" fmla="*/ 296434 h 296617"/>
                <a:gd name="connsiteX1" fmla="*/ -45 w 296554"/>
                <a:gd name="connsiteY1" fmla="*/ 271642 h 296617"/>
                <a:gd name="connsiteX2" fmla="*/ 2308 w 296554"/>
                <a:gd name="connsiteY2" fmla="*/ 261250 h 296617"/>
                <a:gd name="connsiteX3" fmla="*/ 82482 w 296554"/>
                <a:gd name="connsiteY3" fmla="*/ 93841 h 296617"/>
                <a:gd name="connsiteX4" fmla="*/ 94014 w 296554"/>
                <a:gd name="connsiteY4" fmla="*/ 82309 h 296617"/>
                <a:gd name="connsiteX5" fmla="*/ 261423 w 296554"/>
                <a:gd name="connsiteY5" fmla="*/ 2135 h 296617"/>
                <a:gd name="connsiteX6" fmla="*/ 294202 w 296554"/>
                <a:gd name="connsiteY6" fmla="*/ 14069 h 296617"/>
                <a:gd name="connsiteX7" fmla="*/ 294202 w 296554"/>
                <a:gd name="connsiteY7" fmla="*/ 34914 h 296617"/>
                <a:gd name="connsiteX8" fmla="*/ 214028 w 296554"/>
                <a:gd name="connsiteY8" fmla="*/ 202322 h 296617"/>
                <a:gd name="connsiteX9" fmla="*/ 202495 w 296554"/>
                <a:gd name="connsiteY9" fmla="*/ 213886 h 296617"/>
                <a:gd name="connsiteX10" fmla="*/ 202495 w 296554"/>
                <a:gd name="connsiteY10" fmla="*/ 213886 h 296617"/>
                <a:gd name="connsiteX11" fmla="*/ 35087 w 296554"/>
                <a:gd name="connsiteY11" fmla="*/ 294059 h 296617"/>
                <a:gd name="connsiteX12" fmla="*/ 24510 w 296554"/>
                <a:gd name="connsiteY12" fmla="*/ 296434 h 296617"/>
                <a:gd name="connsiteX13" fmla="*/ 113934 w 296554"/>
                <a:gd name="connsiteY13" fmla="*/ 113792 h 296617"/>
                <a:gd name="connsiteX14" fmla="*/ 50875 w 296554"/>
                <a:gd name="connsiteY14" fmla="*/ 245431 h 296617"/>
                <a:gd name="connsiteX15" fmla="*/ 182514 w 296554"/>
                <a:gd name="connsiteY15" fmla="*/ 182372 h 296617"/>
                <a:gd name="connsiteX16" fmla="*/ 245573 w 296554"/>
                <a:gd name="connsiteY16" fmla="*/ 50733 h 296617"/>
                <a:gd name="connsiteX17" fmla="*/ 194447 w 296554"/>
                <a:gd name="connsiteY17" fmla="*/ 197050 h 296617"/>
                <a:gd name="connsiteX18" fmla="*/ 194447 w 296554"/>
                <a:gd name="connsiteY18" fmla="*/ 197050 h 2966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554" h="296617">
                  <a:moveTo>
                    <a:pt x="24510" y="296434"/>
                  </a:moveTo>
                  <a:cubicBezTo>
                    <a:pt x="10887" y="296372"/>
                    <a:pt x="-106" y="285271"/>
                    <a:pt x="-45" y="271642"/>
                  </a:cubicBezTo>
                  <a:cubicBezTo>
                    <a:pt x="-29" y="268065"/>
                    <a:pt x="775" y="264519"/>
                    <a:pt x="2308" y="261250"/>
                  </a:cubicBezTo>
                  <a:lnTo>
                    <a:pt x="82482" y="93841"/>
                  </a:lnTo>
                  <a:cubicBezTo>
                    <a:pt x="84908" y="88815"/>
                    <a:pt x="88973" y="84745"/>
                    <a:pt x="94014" y="82309"/>
                  </a:cubicBezTo>
                  <a:lnTo>
                    <a:pt x="261423" y="2135"/>
                  </a:lnTo>
                  <a:cubicBezTo>
                    <a:pt x="273773" y="-3631"/>
                    <a:pt x="288448" y="1734"/>
                    <a:pt x="294202" y="14069"/>
                  </a:cubicBezTo>
                  <a:cubicBezTo>
                    <a:pt x="297279" y="20698"/>
                    <a:pt x="297279" y="28315"/>
                    <a:pt x="294202" y="34914"/>
                  </a:cubicBezTo>
                  <a:lnTo>
                    <a:pt x="214028" y="202322"/>
                  </a:lnTo>
                  <a:cubicBezTo>
                    <a:pt x="211607" y="207379"/>
                    <a:pt x="207540" y="211450"/>
                    <a:pt x="202495" y="213886"/>
                  </a:cubicBezTo>
                  <a:lnTo>
                    <a:pt x="202495" y="213886"/>
                  </a:lnTo>
                  <a:lnTo>
                    <a:pt x="35087" y="294059"/>
                  </a:lnTo>
                  <a:cubicBezTo>
                    <a:pt x="31784" y="295632"/>
                    <a:pt x="28170" y="296434"/>
                    <a:pt x="24510" y="296434"/>
                  </a:cubicBezTo>
                  <a:close/>
                  <a:moveTo>
                    <a:pt x="113934" y="113792"/>
                  </a:moveTo>
                  <a:lnTo>
                    <a:pt x="50875" y="245431"/>
                  </a:lnTo>
                  <a:lnTo>
                    <a:pt x="182514" y="182372"/>
                  </a:lnTo>
                  <a:lnTo>
                    <a:pt x="245573" y="50733"/>
                  </a:lnTo>
                  <a:close/>
                  <a:moveTo>
                    <a:pt x="194447" y="197050"/>
                  </a:moveTo>
                  <a:lnTo>
                    <a:pt x="194447" y="197050"/>
                  </a:ln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Text10"/>
          <p:cNvSpPr txBox="1"/>
          <p:nvPr>
            <p:custDataLst>
              <p:tags r:id="rId22"/>
            </p:custDataLst>
          </p:nvPr>
        </p:nvSpPr>
        <p:spPr>
          <a:xfrm>
            <a:off x="347808" y="339877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个性化学习路径设计</a:t>
            </a:r>
          </a:p>
        </p:txBody>
      </p:sp>
    </p:spTree>
    <p:custDataLst>
      <p:custData r:id="rId23"/>
      <p:tags r:id="rId2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语文学习资源创新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Innovation of Chinese language learning resources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hape1"/>
          <p:cNvSpPr/>
          <p:nvPr>
            <p:custDataLst>
              <p:tags r:id="rId3"/>
            </p:custDataLst>
          </p:nvPr>
        </p:nvSpPr>
        <p:spPr>
          <a:xfrm>
            <a:off x="728401" y="4116704"/>
            <a:ext cx="3415030" cy="2361175"/>
          </a:xfrm>
          <a:prstGeom prst="roundRect">
            <a:avLst>
              <a:gd name="adj" fmla="val 2682"/>
            </a:avLst>
          </a:prstGeom>
          <a:blipFill>
            <a:blip r:embed="rId4"/>
            <a:stretch>
              <a:fillRect t="-4310" b="-4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Shape2"/>
          <p:cNvSpPr/>
          <p:nvPr>
            <p:custDataLst>
              <p:tags r:id="rId5"/>
            </p:custDataLst>
          </p:nvPr>
        </p:nvSpPr>
        <p:spPr>
          <a:xfrm>
            <a:off x="4395526" y="4145279"/>
            <a:ext cx="3415030" cy="2361175"/>
          </a:xfrm>
          <a:prstGeom prst="roundRect">
            <a:avLst>
              <a:gd name="adj" fmla="val 2682"/>
            </a:avLst>
          </a:prstGeom>
          <a:blipFill>
            <a:blip r:embed="rId6"/>
            <a:stretch>
              <a:fillRect l="-1868" r="-18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Shape3"/>
          <p:cNvSpPr/>
          <p:nvPr>
            <p:custDataLst>
              <p:tags r:id="rId7"/>
            </p:custDataLst>
          </p:nvPr>
        </p:nvSpPr>
        <p:spPr>
          <a:xfrm>
            <a:off x="8062651" y="4145279"/>
            <a:ext cx="3415030" cy="2361175"/>
          </a:xfrm>
          <a:prstGeom prst="roundRect">
            <a:avLst>
              <a:gd name="adj" fmla="val 2682"/>
            </a:avLst>
          </a:prstGeom>
          <a:blipFill>
            <a:blip r:embed="rId8"/>
            <a:stretch>
              <a:fillRect l="-1876" r="-18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DE660EB3-81CC-E6EC-0F49-738F4DB81BE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45095" y="287410"/>
            <a:ext cx="1113570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AI辅助教材与课程开发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EC23DA7B-77C4-C0CB-E415-976616A25E0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28401" y="1187341"/>
            <a:ext cx="10749280" cy="2729339"/>
          </a:xfrm>
          <a:prstGeom prst="rect">
            <a:avLst/>
          </a:prstGeom>
          <a:ln>
            <a:noFill/>
          </a:ln>
        </p:spPr>
        <p:txBody>
          <a:bodyPr wrap="square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1.AI定制教材高效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AI技术可根据小学生学习进度定制教材，提高学习效率。研究表明，定制化学习方案能提升20%的学习成效，促进人机协同下的语文学习互动升级。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2.智能互动激发兴趣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AI辅助课程通过智能互动，激发学生语文学习兴趣。数据显示，互动式学习能使学生参与度提升35%，有助于语文学习资源的创新应用。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3.语音识别辅助阅读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利用AI语音识别技术，辅助小学生阅读训练，纠正发音。据实验，使用AI辅助的学生阅读流利度平均提高25%，促进人机协同在阅读教学中的应用。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4.数据分析优化教学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AI收集学生学习数据，分析学习弱点，为教师提供精准教学建议。数据显示，基于数据分析的教学策略调整能带来15%的成绩提升，推动语文学习资源的持续优化与创新。</a:t>
            </a:r>
          </a:p>
        </p:txBody>
      </p:sp>
    </p:spTree>
    <p:custDataLst>
      <p:custData r:id="rId11"/>
      <p:tags r:id="rId12"/>
    </p:custDataLst>
    <p:extLst>
      <p:ext uri="{BB962C8B-B14F-4D97-AF65-F5344CB8AC3E}">
        <p14:creationId val="2328514610"/>
      </p:ext>
    </p:ext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6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hape1">
            <a:extLst>
              <a:ext uri="{FF2B5EF4-FFF2-40B4-BE49-F238E27FC236}">
                <a16:creationId xmlns:a16="http://schemas.microsoft.com/office/drawing/2014/main" id="{8DE1A1D2-634D-7552-E53D-C06F429E9D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6111935" y="1715682"/>
            <a:ext cx="1014579" cy="2025480"/>
          </a:xfrm>
          <a:custGeom>
            <a:gdLst>
              <a:gd name="connsiteX0" fmla="*/ 626043 w 1014579"/>
              <a:gd name="connsiteY0" fmla="*/ 0 h 2025480"/>
              <a:gd name="connsiteX1" fmla="*/ 590803 w 1014579"/>
              <a:gd name="connsiteY1" fmla="*/ 12895 h 2025480"/>
              <a:gd name="connsiteX2" fmla="*/ 33225 w 1014579"/>
              <a:gd name="connsiteY2" fmla="*/ 543915 h 2025480"/>
              <a:gd name="connsiteX3" fmla="*/ 0 w 1014579"/>
              <a:gd name="connsiteY3" fmla="*/ 628219 h 2025480"/>
              <a:gd name="connsiteX4" fmla="*/ 65012 w 1014579"/>
              <a:gd name="connsiteY4" fmla="*/ 634771 h 2025480"/>
              <a:gd name="connsiteX5" fmla="*/ 369560 w 1014579"/>
              <a:gd name="connsiteY5" fmla="*/ 946952 h 2025480"/>
              <a:gd name="connsiteX6" fmla="*/ 375366 w 1014579"/>
              <a:gd name="connsiteY6" fmla="*/ 1012740 h 2025480"/>
              <a:gd name="connsiteX7" fmla="*/ 369560 w 1014579"/>
              <a:gd name="connsiteY7" fmla="*/ 1078528 h 2025480"/>
              <a:gd name="connsiteX8" fmla="*/ 65012 w 1014579"/>
              <a:gd name="connsiteY8" fmla="*/ 1390709 h 2025480"/>
              <a:gd name="connsiteX9" fmla="*/ 0 w 1014579"/>
              <a:gd name="connsiteY9" fmla="*/ 1397261 h 2025480"/>
              <a:gd name="connsiteX10" fmla="*/ 33225 w 1014579"/>
              <a:gd name="connsiteY10" fmla="*/ 1481565 h 2025480"/>
              <a:gd name="connsiteX11" fmla="*/ 590803 w 1014579"/>
              <a:gd name="connsiteY11" fmla="*/ 2012586 h 2025480"/>
              <a:gd name="connsiteX12" fmla="*/ 626043 w 1014579"/>
              <a:gd name="connsiteY12" fmla="*/ 2025480 h 2025480"/>
              <a:gd name="connsiteX13" fmla="*/ 633456 w 1014579"/>
              <a:gd name="connsiteY13" fmla="*/ 1951962 h 2025480"/>
              <a:gd name="connsiteX14" fmla="*/ 1014579 w 1014579"/>
              <a:gd name="connsiteY14" fmla="*/ 1641415 h 2025480"/>
              <a:gd name="connsiteX15" fmla="*/ 1014579 w 1014579"/>
              <a:gd name="connsiteY15" fmla="*/ 1015799 h 2025480"/>
              <a:gd name="connsiteX16" fmla="*/ 1014579 w 1014579"/>
              <a:gd name="connsiteY16" fmla="*/ 1009681 h 2025480"/>
              <a:gd name="connsiteX17" fmla="*/ 1014579 w 1014579"/>
              <a:gd name="connsiteY17" fmla="*/ 384065 h 2025480"/>
              <a:gd name="connsiteX18" fmla="*/ 633456 w 1014579"/>
              <a:gd name="connsiteY18" fmla="*/ 73518 h 20254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4579" h="2025478">
                <a:moveTo>
                  <a:pt x="626043" y="0"/>
                </a:moveTo>
                <a:lnTo>
                  <a:pt x="590803" y="12895"/>
                </a:lnTo>
                <a:cubicBezTo>
                  <a:pt x="346580" y="116165"/>
                  <a:pt x="147896" y="305996"/>
                  <a:pt x="33225" y="543915"/>
                </a:cubicBezTo>
                <a:lnTo>
                  <a:pt x="0" y="628219"/>
                </a:lnTo>
                <a:lnTo>
                  <a:pt x="65012" y="634771"/>
                </a:lnTo>
                <a:cubicBezTo>
                  <a:pt x="220126" y="666504"/>
                  <a:pt x="341612" y="790530"/>
                  <a:pt x="369560" y="946952"/>
                </a:cubicBezTo>
                <a:lnTo>
                  <a:pt x="375366" y="1012740"/>
                </a:lnTo>
                <a:lnTo>
                  <a:pt x="369560" y="1078528"/>
                </a:lnTo>
                <a:cubicBezTo>
                  <a:pt x="341612" y="1234951"/>
                  <a:pt x="220126" y="1358976"/>
                  <a:pt x="65012" y="1390709"/>
                </a:cubicBezTo>
                <a:lnTo>
                  <a:pt x="0" y="1397261"/>
                </a:lnTo>
                <a:lnTo>
                  <a:pt x="33225" y="1481565"/>
                </a:lnTo>
                <a:cubicBezTo>
                  <a:pt x="147896" y="1719484"/>
                  <a:pt x="346580" y="1909315"/>
                  <a:pt x="590803" y="2012586"/>
                </a:cubicBezTo>
                <a:lnTo>
                  <a:pt x="626043" y="2025480"/>
                </a:lnTo>
                <a:lnTo>
                  <a:pt x="633456" y="1951962"/>
                </a:lnTo>
                <a:cubicBezTo>
                  <a:pt x="669731" y="1774734"/>
                  <a:pt x="826583" y="1641415"/>
                  <a:pt x="1014579" y="1641415"/>
                </a:cubicBezTo>
                <a:lnTo>
                  <a:pt x="1014579" y="1015799"/>
                </a:lnTo>
                <a:lnTo>
                  <a:pt x="1014579" y="1009681"/>
                </a:lnTo>
                <a:lnTo>
                  <a:pt x="1014579" y="384065"/>
                </a:lnTo>
                <a:cubicBezTo>
                  <a:pt x="826583" y="384065"/>
                  <a:pt x="669731" y="250746"/>
                  <a:pt x="633456" y="735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2" name="Shape2">
            <a:extLst>
              <a:ext uri="{FF2B5EF4-FFF2-40B4-BE49-F238E27FC236}">
                <a16:creationId xmlns:a16="http://schemas.microsoft.com/office/drawing/2014/main" id="{DA0A42D0-1452-72B4-E51B-F408A4D1CA4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7356" y="1384427"/>
            <a:ext cx="1014579" cy="2025887"/>
          </a:xfrm>
          <a:custGeom>
            <a:gdLst>
              <a:gd name="connsiteX0" fmla="*/ 626043 w 1014579"/>
              <a:gd name="connsiteY0" fmla="*/ 0 h 2025887"/>
              <a:gd name="connsiteX1" fmla="*/ 633456 w 1014579"/>
              <a:gd name="connsiteY1" fmla="*/ 73518 h 2025887"/>
              <a:gd name="connsiteX2" fmla="*/ 1014579 w 1014579"/>
              <a:gd name="connsiteY2" fmla="*/ 384065 h 2025887"/>
              <a:gd name="connsiteX3" fmla="*/ 1014579 w 1014579"/>
              <a:gd name="connsiteY3" fmla="*/ 1010088 h 2025887"/>
              <a:gd name="connsiteX4" fmla="*/ 1014579 w 1014579"/>
              <a:gd name="connsiteY4" fmla="*/ 1015799 h 2025887"/>
              <a:gd name="connsiteX5" fmla="*/ 1014579 w 1014579"/>
              <a:gd name="connsiteY5" fmla="*/ 1641822 h 2025887"/>
              <a:gd name="connsiteX6" fmla="*/ 633456 w 1014579"/>
              <a:gd name="connsiteY6" fmla="*/ 1952369 h 2025887"/>
              <a:gd name="connsiteX7" fmla="*/ 626043 w 1014579"/>
              <a:gd name="connsiteY7" fmla="*/ 2025887 h 2025887"/>
              <a:gd name="connsiteX8" fmla="*/ 590803 w 1014579"/>
              <a:gd name="connsiteY8" fmla="*/ 2012993 h 2025887"/>
              <a:gd name="connsiteX9" fmla="*/ 33225 w 1014579"/>
              <a:gd name="connsiteY9" fmla="*/ 1481972 h 2025887"/>
              <a:gd name="connsiteX10" fmla="*/ 0 w 1014579"/>
              <a:gd name="connsiteY10" fmla="*/ 1397668 h 2025887"/>
              <a:gd name="connsiteX11" fmla="*/ 65012 w 1014579"/>
              <a:gd name="connsiteY11" fmla="*/ 1391116 h 2025887"/>
              <a:gd name="connsiteX12" fmla="*/ 369560 w 1014579"/>
              <a:gd name="connsiteY12" fmla="*/ 1078935 h 2025887"/>
              <a:gd name="connsiteX13" fmla="*/ 375384 w 1014579"/>
              <a:gd name="connsiteY13" fmla="*/ 1012944 h 2025887"/>
              <a:gd name="connsiteX14" fmla="*/ 369560 w 1014579"/>
              <a:gd name="connsiteY14" fmla="*/ 946952 h 2025887"/>
              <a:gd name="connsiteX15" fmla="*/ 65012 w 1014579"/>
              <a:gd name="connsiteY15" fmla="*/ 634771 h 2025887"/>
              <a:gd name="connsiteX16" fmla="*/ 0 w 1014579"/>
              <a:gd name="connsiteY16" fmla="*/ 628219 h 2025887"/>
              <a:gd name="connsiteX17" fmla="*/ 33225 w 1014579"/>
              <a:gd name="connsiteY17" fmla="*/ 543915 h 2025887"/>
              <a:gd name="connsiteX18" fmla="*/ 590803 w 1014579"/>
              <a:gd name="connsiteY18" fmla="*/ 12895 h 20258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4579" h="2025887">
                <a:moveTo>
                  <a:pt x="626043" y="0"/>
                </a:moveTo>
                <a:lnTo>
                  <a:pt x="633456" y="73518"/>
                </a:lnTo>
                <a:cubicBezTo>
                  <a:pt x="669731" y="250746"/>
                  <a:pt x="826583" y="384065"/>
                  <a:pt x="1014579" y="384065"/>
                </a:cubicBezTo>
                <a:lnTo>
                  <a:pt x="1014579" y="1010088"/>
                </a:lnTo>
                <a:lnTo>
                  <a:pt x="1014579" y="1015799"/>
                </a:lnTo>
                <a:lnTo>
                  <a:pt x="1014579" y="1641822"/>
                </a:lnTo>
                <a:cubicBezTo>
                  <a:pt x="826583" y="1641822"/>
                  <a:pt x="669731" y="1775141"/>
                  <a:pt x="633456" y="1952369"/>
                </a:cubicBezTo>
                <a:lnTo>
                  <a:pt x="626043" y="2025887"/>
                </a:lnTo>
                <a:lnTo>
                  <a:pt x="590803" y="2012993"/>
                </a:lnTo>
                <a:cubicBezTo>
                  <a:pt x="346580" y="1909722"/>
                  <a:pt x="147896" y="1719891"/>
                  <a:pt x="33225" y="1481972"/>
                </a:cubicBezTo>
                <a:lnTo>
                  <a:pt x="0" y="1397668"/>
                </a:lnTo>
                <a:lnTo>
                  <a:pt x="65012" y="1391116"/>
                </a:lnTo>
                <a:cubicBezTo>
                  <a:pt x="220126" y="1359383"/>
                  <a:pt x="341612" y="1235358"/>
                  <a:pt x="369560" y="1078935"/>
                </a:cubicBezTo>
                <a:lnTo>
                  <a:pt x="375384" y="1012944"/>
                </a:lnTo>
                <a:lnTo>
                  <a:pt x="369560" y="946952"/>
                </a:lnTo>
                <a:cubicBezTo>
                  <a:pt x="341612" y="790530"/>
                  <a:pt x="220126" y="666504"/>
                  <a:pt x="65012" y="634771"/>
                </a:cubicBezTo>
                <a:lnTo>
                  <a:pt x="0" y="628219"/>
                </a:lnTo>
                <a:lnTo>
                  <a:pt x="33225" y="543915"/>
                </a:lnTo>
                <a:cubicBezTo>
                  <a:pt x="147896" y="305996"/>
                  <a:pt x="346580" y="116165"/>
                  <a:pt x="590803" y="12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Shape3">
            <a:extLst>
              <a:ext uri="{FF2B5EF4-FFF2-40B4-BE49-F238E27FC236}">
                <a16:creationId xmlns:a16="http://schemas.microsoft.com/office/drawing/2014/main" id="{667B22DC-2CE1-4D0F-9596-B23756050BF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26110" y="2538522"/>
            <a:ext cx="306781" cy="325545"/>
          </a:xfrm>
          <a:custGeom>
            <a:gdLst>
              <a:gd name="connsiteX0" fmla="*/ 459431 w 571597"/>
              <a:gd name="connsiteY0" fmla="*/ 368750 h 606298"/>
              <a:gd name="connsiteX1" fmla="*/ 407567 w 571597"/>
              <a:gd name="connsiteY1" fmla="*/ 390187 h 606298"/>
              <a:gd name="connsiteX2" fmla="*/ 407567 w 571597"/>
              <a:gd name="connsiteY2" fmla="*/ 493782 h 606298"/>
              <a:gd name="connsiteX3" fmla="*/ 459431 w 571597"/>
              <a:gd name="connsiteY3" fmla="*/ 515095 h 606298"/>
              <a:gd name="connsiteX4" fmla="*/ 511296 w 571597"/>
              <a:gd name="connsiteY4" fmla="*/ 493782 h 606298"/>
              <a:gd name="connsiteX5" fmla="*/ 532761 w 571597"/>
              <a:gd name="connsiteY5" fmla="*/ 441985 h 606298"/>
              <a:gd name="connsiteX6" fmla="*/ 511296 w 571597"/>
              <a:gd name="connsiteY6" fmla="*/ 390187 h 606298"/>
              <a:gd name="connsiteX7" fmla="*/ 459431 w 571597"/>
              <a:gd name="connsiteY7" fmla="*/ 368750 h 606298"/>
              <a:gd name="connsiteX8" fmla="*/ 459431 w 571597"/>
              <a:gd name="connsiteY8" fmla="*/ 329964 h 606298"/>
              <a:gd name="connsiteX9" fmla="*/ 538717 w 571597"/>
              <a:gd name="connsiteY9" fmla="*/ 362678 h 606298"/>
              <a:gd name="connsiteX10" fmla="*/ 571597 w 571597"/>
              <a:gd name="connsiteY10" fmla="*/ 441985 h 606298"/>
              <a:gd name="connsiteX11" fmla="*/ 538717 w 571597"/>
              <a:gd name="connsiteY11" fmla="*/ 521167 h 606298"/>
              <a:gd name="connsiteX12" fmla="*/ 459431 w 571597"/>
              <a:gd name="connsiteY12" fmla="*/ 553881 h 606298"/>
              <a:gd name="connsiteX13" fmla="*/ 404093 w 571597"/>
              <a:gd name="connsiteY13" fmla="*/ 539383 h 606298"/>
              <a:gd name="connsiteX14" fmla="*/ 400246 w 571597"/>
              <a:gd name="connsiteY14" fmla="*/ 537276 h 606298"/>
              <a:gd name="connsiteX15" fmla="*/ 338580 w 571597"/>
              <a:gd name="connsiteY15" fmla="*/ 598863 h 606298"/>
              <a:gd name="connsiteX16" fmla="*/ 320465 w 571597"/>
              <a:gd name="connsiteY16" fmla="*/ 606298 h 606298"/>
              <a:gd name="connsiteX17" fmla="*/ 302350 w 571597"/>
              <a:gd name="connsiteY17" fmla="*/ 598863 h 606298"/>
              <a:gd name="connsiteX18" fmla="*/ 302350 w 571597"/>
              <a:gd name="connsiteY18" fmla="*/ 562679 h 606298"/>
              <a:gd name="connsiteX19" fmla="*/ 364016 w 571597"/>
              <a:gd name="connsiteY19" fmla="*/ 500969 h 606298"/>
              <a:gd name="connsiteX20" fmla="*/ 361783 w 571597"/>
              <a:gd name="connsiteY20" fmla="*/ 497251 h 606298"/>
              <a:gd name="connsiteX21" fmla="*/ 380022 w 571597"/>
              <a:gd name="connsiteY21" fmla="*/ 362678 h 606298"/>
              <a:gd name="connsiteX22" fmla="*/ 459431 w 571597"/>
              <a:gd name="connsiteY22" fmla="*/ 329964 h 606298"/>
              <a:gd name="connsiteX23" fmla="*/ 164803 w 571597"/>
              <a:gd name="connsiteY23" fmla="*/ 311798 h 606298"/>
              <a:gd name="connsiteX24" fmla="*/ 174979 w 571597"/>
              <a:gd name="connsiteY24" fmla="*/ 312665 h 606298"/>
              <a:gd name="connsiteX25" fmla="*/ 223998 w 571597"/>
              <a:gd name="connsiteY25" fmla="*/ 336327 h 606298"/>
              <a:gd name="connsiteX26" fmla="*/ 230699 w 571597"/>
              <a:gd name="connsiteY26" fmla="*/ 342149 h 606298"/>
              <a:gd name="connsiteX27" fmla="*/ 248445 w 571597"/>
              <a:gd name="connsiteY27" fmla="*/ 388853 h 606298"/>
              <a:gd name="connsiteX28" fmla="*/ 266192 w 571597"/>
              <a:gd name="connsiteY28" fmla="*/ 342149 h 606298"/>
              <a:gd name="connsiteX29" fmla="*/ 272893 w 571597"/>
              <a:gd name="connsiteY29" fmla="*/ 336327 h 606298"/>
              <a:gd name="connsiteX30" fmla="*/ 321788 w 571597"/>
              <a:gd name="connsiteY30" fmla="*/ 312665 h 606298"/>
              <a:gd name="connsiteX31" fmla="*/ 332088 w 571597"/>
              <a:gd name="connsiteY31" fmla="*/ 311798 h 606298"/>
              <a:gd name="connsiteX32" fmla="*/ 332585 w 571597"/>
              <a:gd name="connsiteY32" fmla="*/ 312170 h 606298"/>
              <a:gd name="connsiteX33" fmla="*/ 380859 w 571597"/>
              <a:gd name="connsiteY33" fmla="*/ 338061 h 606298"/>
              <a:gd name="connsiteX34" fmla="*/ 367208 w 571597"/>
              <a:gd name="connsiteY34" fmla="*/ 349954 h 606298"/>
              <a:gd name="connsiteX35" fmla="*/ 341520 w 571597"/>
              <a:gd name="connsiteY35" fmla="*/ 497744 h 606298"/>
              <a:gd name="connsiteX36" fmla="*/ 289398 w 571597"/>
              <a:gd name="connsiteY36" fmla="*/ 549775 h 606298"/>
              <a:gd name="connsiteX37" fmla="*/ 276740 w 571597"/>
              <a:gd name="connsiteY37" fmla="*/ 577276 h 606298"/>
              <a:gd name="connsiteX38" fmla="*/ 248445 w 571597"/>
              <a:gd name="connsiteY38" fmla="*/ 577648 h 606298"/>
              <a:gd name="connsiteX39" fmla="*/ 496 w 571597"/>
              <a:gd name="connsiteY39" fmla="*/ 497497 h 606298"/>
              <a:gd name="connsiteX40" fmla="*/ 124 w 571597"/>
              <a:gd name="connsiteY40" fmla="*/ 492913 h 606298"/>
              <a:gd name="connsiteX41" fmla="*/ 49267 w 571597"/>
              <a:gd name="connsiteY41" fmla="*/ 376464 h 606298"/>
              <a:gd name="connsiteX42" fmla="*/ 164803 w 571597"/>
              <a:gd name="connsiteY42" fmla="*/ 311798 h 606298"/>
              <a:gd name="connsiteX43" fmla="*/ 248478 w 571597"/>
              <a:gd name="connsiteY43" fmla="*/ 114259 h 606298"/>
              <a:gd name="connsiteX44" fmla="*/ 152788 w 571597"/>
              <a:gd name="connsiteY44" fmla="*/ 155526 h 606298"/>
              <a:gd name="connsiteX45" fmla="*/ 134544 w 571597"/>
              <a:gd name="connsiteY45" fmla="*/ 138053 h 606298"/>
              <a:gd name="connsiteX46" fmla="*/ 134171 w 571597"/>
              <a:gd name="connsiteY46" fmla="*/ 162962 h 606298"/>
              <a:gd name="connsiteX47" fmla="*/ 179844 w 571597"/>
              <a:gd name="connsiteY47" fmla="*/ 273256 h 606298"/>
              <a:gd name="connsiteX48" fmla="*/ 248478 w 571597"/>
              <a:gd name="connsiteY48" fmla="*/ 306344 h 606298"/>
              <a:gd name="connsiteX49" fmla="*/ 317112 w 571597"/>
              <a:gd name="connsiteY49" fmla="*/ 273256 h 606298"/>
              <a:gd name="connsiteX50" fmla="*/ 362785 w 571597"/>
              <a:gd name="connsiteY50" fmla="*/ 162962 h 606298"/>
              <a:gd name="connsiteX51" fmla="*/ 362288 w 571597"/>
              <a:gd name="connsiteY51" fmla="*/ 138053 h 606298"/>
              <a:gd name="connsiteX52" fmla="*/ 344168 w 571597"/>
              <a:gd name="connsiteY52" fmla="*/ 155526 h 606298"/>
              <a:gd name="connsiteX53" fmla="*/ 248478 w 571597"/>
              <a:gd name="connsiteY53" fmla="*/ 114259 h 606298"/>
              <a:gd name="connsiteX54" fmla="*/ 248478 w 571597"/>
              <a:gd name="connsiteY54" fmla="*/ 52575 h 606298"/>
              <a:gd name="connsiteX55" fmla="*/ 204791 w 571597"/>
              <a:gd name="connsiteY55" fmla="*/ 59732 h 606298"/>
              <a:gd name="connsiteX56" fmla="*/ 214471 w 571597"/>
              <a:gd name="connsiteY56" fmla="*/ 84269 h 606298"/>
              <a:gd name="connsiteX57" fmla="*/ 282360 w 571597"/>
              <a:gd name="connsiteY57" fmla="*/ 84269 h 606298"/>
              <a:gd name="connsiteX58" fmla="*/ 292165 w 571597"/>
              <a:gd name="connsiteY58" fmla="*/ 59732 h 606298"/>
              <a:gd name="connsiteX59" fmla="*/ 248478 w 571597"/>
              <a:gd name="connsiteY59" fmla="*/ 52575 h 606298"/>
              <a:gd name="connsiteX60" fmla="*/ 248478 w 571597"/>
              <a:gd name="connsiteY60" fmla="*/ 0 h 606298"/>
              <a:gd name="connsiteX61" fmla="*/ 357696 w 571597"/>
              <a:gd name="connsiteY61" fmla="*/ 42878 h 606298"/>
              <a:gd name="connsiteX62" fmla="*/ 380533 w 571597"/>
              <a:gd name="connsiteY62" fmla="*/ 116738 h 606298"/>
              <a:gd name="connsiteX63" fmla="*/ 382270 w 571597"/>
              <a:gd name="connsiteY63" fmla="*/ 162962 h 606298"/>
              <a:gd name="connsiteX64" fmla="*/ 248478 w 571597"/>
              <a:gd name="connsiteY64" fmla="*/ 325800 h 606298"/>
              <a:gd name="connsiteX65" fmla="*/ 114686 w 571597"/>
              <a:gd name="connsiteY65" fmla="*/ 162962 h 606298"/>
              <a:gd name="connsiteX66" fmla="*/ 116423 w 571597"/>
              <a:gd name="connsiteY66" fmla="*/ 116738 h 606298"/>
              <a:gd name="connsiteX67" fmla="*/ 139136 w 571597"/>
              <a:gd name="connsiteY67" fmla="*/ 42878 h 606298"/>
              <a:gd name="connsiteX68" fmla="*/ 248478 w 571597"/>
              <a:gd name="connsiteY68" fmla="*/ 0 h 6062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71597" h="606298">
                <a:moveTo>
                  <a:pt x="459431" y="368750"/>
                </a:moveTo>
                <a:cubicBezTo>
                  <a:pt x="439827" y="368750"/>
                  <a:pt x="421340" y="376309"/>
                  <a:pt x="407567" y="390187"/>
                </a:cubicBezTo>
                <a:cubicBezTo>
                  <a:pt x="379029" y="418688"/>
                  <a:pt x="379029" y="465157"/>
                  <a:pt x="407567" y="493782"/>
                </a:cubicBezTo>
                <a:cubicBezTo>
                  <a:pt x="421340" y="507536"/>
                  <a:pt x="439827" y="515095"/>
                  <a:pt x="459431" y="515095"/>
                </a:cubicBezTo>
                <a:cubicBezTo>
                  <a:pt x="479036" y="515095"/>
                  <a:pt x="497399" y="507536"/>
                  <a:pt x="511296" y="493782"/>
                </a:cubicBezTo>
                <a:cubicBezTo>
                  <a:pt x="525068" y="479903"/>
                  <a:pt x="532761" y="461563"/>
                  <a:pt x="532761" y="441985"/>
                </a:cubicBezTo>
                <a:cubicBezTo>
                  <a:pt x="532761" y="422406"/>
                  <a:pt x="525068" y="403942"/>
                  <a:pt x="511296" y="390187"/>
                </a:cubicBezTo>
                <a:cubicBezTo>
                  <a:pt x="497399" y="376309"/>
                  <a:pt x="479036" y="368750"/>
                  <a:pt x="459431" y="368750"/>
                </a:cubicBezTo>
                <a:close/>
                <a:moveTo>
                  <a:pt x="459431" y="329964"/>
                </a:moveTo>
                <a:cubicBezTo>
                  <a:pt x="489458" y="329964"/>
                  <a:pt x="517624" y="341612"/>
                  <a:pt x="538717" y="362678"/>
                </a:cubicBezTo>
                <a:cubicBezTo>
                  <a:pt x="559934" y="383868"/>
                  <a:pt x="571597" y="411997"/>
                  <a:pt x="571597" y="441985"/>
                </a:cubicBezTo>
                <a:cubicBezTo>
                  <a:pt x="571597" y="471849"/>
                  <a:pt x="559934" y="500102"/>
                  <a:pt x="538717" y="521167"/>
                </a:cubicBezTo>
                <a:cubicBezTo>
                  <a:pt x="517624" y="542357"/>
                  <a:pt x="489458" y="553881"/>
                  <a:pt x="459431" y="553881"/>
                </a:cubicBezTo>
                <a:cubicBezTo>
                  <a:pt x="439951" y="553881"/>
                  <a:pt x="420843" y="548925"/>
                  <a:pt x="404093" y="539383"/>
                </a:cubicBezTo>
                <a:lnTo>
                  <a:pt x="400246" y="537276"/>
                </a:lnTo>
                <a:lnTo>
                  <a:pt x="338580" y="598863"/>
                </a:lnTo>
                <a:cubicBezTo>
                  <a:pt x="333741" y="603696"/>
                  <a:pt x="327289" y="606298"/>
                  <a:pt x="320465" y="606298"/>
                </a:cubicBezTo>
                <a:cubicBezTo>
                  <a:pt x="313641" y="606298"/>
                  <a:pt x="307189" y="603696"/>
                  <a:pt x="302350" y="598863"/>
                </a:cubicBezTo>
                <a:cubicBezTo>
                  <a:pt x="292299" y="588826"/>
                  <a:pt x="292299" y="572593"/>
                  <a:pt x="302350" y="562679"/>
                </a:cubicBezTo>
                <a:lnTo>
                  <a:pt x="364016" y="500969"/>
                </a:lnTo>
                <a:lnTo>
                  <a:pt x="361783" y="497251"/>
                </a:lnTo>
                <a:cubicBezTo>
                  <a:pt x="336967" y="453509"/>
                  <a:pt x="344536" y="398242"/>
                  <a:pt x="380022" y="362678"/>
                </a:cubicBezTo>
                <a:cubicBezTo>
                  <a:pt x="401239" y="341612"/>
                  <a:pt x="429405" y="329964"/>
                  <a:pt x="459431" y="329964"/>
                </a:cubicBezTo>
                <a:close/>
                <a:moveTo>
                  <a:pt x="164803" y="311798"/>
                </a:moveTo>
                <a:cubicBezTo>
                  <a:pt x="168029" y="310064"/>
                  <a:pt x="172125" y="310436"/>
                  <a:pt x="174979" y="312665"/>
                </a:cubicBezTo>
                <a:cubicBezTo>
                  <a:pt x="189995" y="324434"/>
                  <a:pt x="206500" y="332487"/>
                  <a:pt x="223998" y="336327"/>
                </a:cubicBezTo>
                <a:cubicBezTo>
                  <a:pt x="226976" y="336946"/>
                  <a:pt x="229582" y="339176"/>
                  <a:pt x="230699" y="342149"/>
                </a:cubicBezTo>
                <a:lnTo>
                  <a:pt x="248445" y="388853"/>
                </a:lnTo>
                <a:lnTo>
                  <a:pt x="266192" y="342149"/>
                </a:lnTo>
                <a:cubicBezTo>
                  <a:pt x="267308" y="339176"/>
                  <a:pt x="269790" y="336946"/>
                  <a:pt x="272893" y="336327"/>
                </a:cubicBezTo>
                <a:cubicBezTo>
                  <a:pt x="290391" y="332487"/>
                  <a:pt x="306772" y="324434"/>
                  <a:pt x="321788" y="312665"/>
                </a:cubicBezTo>
                <a:cubicBezTo>
                  <a:pt x="324767" y="310436"/>
                  <a:pt x="328738" y="310064"/>
                  <a:pt x="332088" y="311798"/>
                </a:cubicBezTo>
                <a:lnTo>
                  <a:pt x="332585" y="312170"/>
                </a:lnTo>
                <a:cubicBezTo>
                  <a:pt x="344250" y="318364"/>
                  <a:pt x="362244" y="327903"/>
                  <a:pt x="380859" y="338061"/>
                </a:cubicBezTo>
                <a:cubicBezTo>
                  <a:pt x="376019" y="341654"/>
                  <a:pt x="371428" y="345618"/>
                  <a:pt x="367208" y="349954"/>
                </a:cubicBezTo>
                <a:cubicBezTo>
                  <a:pt x="327621" y="389348"/>
                  <a:pt x="318189" y="448687"/>
                  <a:pt x="341520" y="497744"/>
                </a:cubicBezTo>
                <a:lnTo>
                  <a:pt x="289398" y="549775"/>
                </a:lnTo>
                <a:cubicBezTo>
                  <a:pt x="281704" y="557455"/>
                  <a:pt x="277485" y="567242"/>
                  <a:pt x="276740" y="577276"/>
                </a:cubicBezTo>
                <a:cubicBezTo>
                  <a:pt x="267681" y="577524"/>
                  <a:pt x="258249" y="577648"/>
                  <a:pt x="248445" y="577648"/>
                </a:cubicBezTo>
                <a:cubicBezTo>
                  <a:pt x="31397" y="577648"/>
                  <a:pt x="1613" y="500718"/>
                  <a:pt x="496" y="497497"/>
                </a:cubicBezTo>
                <a:cubicBezTo>
                  <a:pt x="0" y="496010"/>
                  <a:pt x="-124" y="494400"/>
                  <a:pt x="124" y="492913"/>
                </a:cubicBezTo>
                <a:cubicBezTo>
                  <a:pt x="2606" y="477304"/>
                  <a:pt x="16753" y="398268"/>
                  <a:pt x="49267" y="376464"/>
                </a:cubicBezTo>
                <a:cubicBezTo>
                  <a:pt x="68378" y="363581"/>
                  <a:pt x="136384" y="326912"/>
                  <a:pt x="164803" y="311798"/>
                </a:cubicBezTo>
                <a:close/>
                <a:moveTo>
                  <a:pt x="248478" y="114259"/>
                </a:moveTo>
                <a:cubicBezTo>
                  <a:pt x="183816" y="114259"/>
                  <a:pt x="164454" y="156890"/>
                  <a:pt x="152788" y="155526"/>
                </a:cubicBezTo>
                <a:cubicBezTo>
                  <a:pt x="142611" y="154287"/>
                  <a:pt x="136157" y="141399"/>
                  <a:pt x="134544" y="138053"/>
                </a:cubicBezTo>
                <a:cubicBezTo>
                  <a:pt x="134295" y="146232"/>
                  <a:pt x="134171" y="154535"/>
                  <a:pt x="134171" y="162962"/>
                </a:cubicBezTo>
                <a:cubicBezTo>
                  <a:pt x="134171" y="219100"/>
                  <a:pt x="158993" y="253923"/>
                  <a:pt x="179844" y="273256"/>
                </a:cubicBezTo>
                <a:cubicBezTo>
                  <a:pt x="206156" y="297545"/>
                  <a:pt x="235322" y="306344"/>
                  <a:pt x="248478" y="306344"/>
                </a:cubicBezTo>
                <a:cubicBezTo>
                  <a:pt x="261634" y="306344"/>
                  <a:pt x="290800" y="297545"/>
                  <a:pt x="317112" y="273256"/>
                </a:cubicBezTo>
                <a:cubicBezTo>
                  <a:pt x="337963" y="253923"/>
                  <a:pt x="362785" y="219100"/>
                  <a:pt x="362785" y="162962"/>
                </a:cubicBezTo>
                <a:cubicBezTo>
                  <a:pt x="362785" y="154659"/>
                  <a:pt x="362661" y="146232"/>
                  <a:pt x="362288" y="138053"/>
                </a:cubicBezTo>
                <a:cubicBezTo>
                  <a:pt x="360799" y="141399"/>
                  <a:pt x="354221" y="154287"/>
                  <a:pt x="344168" y="155526"/>
                </a:cubicBezTo>
                <a:cubicBezTo>
                  <a:pt x="332502" y="156890"/>
                  <a:pt x="313140" y="114259"/>
                  <a:pt x="248478" y="114259"/>
                </a:cubicBezTo>
                <a:close/>
                <a:moveTo>
                  <a:pt x="248478" y="52575"/>
                </a:moveTo>
                <a:cubicBezTo>
                  <a:pt x="234515" y="52575"/>
                  <a:pt x="220553" y="54961"/>
                  <a:pt x="204791" y="59732"/>
                </a:cubicBezTo>
                <a:cubicBezTo>
                  <a:pt x="208638" y="69522"/>
                  <a:pt x="210624" y="74479"/>
                  <a:pt x="214471" y="84269"/>
                </a:cubicBezTo>
                <a:cubicBezTo>
                  <a:pt x="239666" y="77206"/>
                  <a:pt x="257166" y="77206"/>
                  <a:pt x="282360" y="84269"/>
                </a:cubicBezTo>
                <a:cubicBezTo>
                  <a:pt x="286332" y="74479"/>
                  <a:pt x="288193" y="69522"/>
                  <a:pt x="292165" y="59732"/>
                </a:cubicBezTo>
                <a:cubicBezTo>
                  <a:pt x="276403" y="54961"/>
                  <a:pt x="262440" y="52575"/>
                  <a:pt x="248478" y="52575"/>
                </a:cubicBezTo>
                <a:close/>
                <a:moveTo>
                  <a:pt x="248478" y="0"/>
                </a:moveTo>
                <a:cubicBezTo>
                  <a:pt x="305818" y="0"/>
                  <a:pt x="338831" y="16234"/>
                  <a:pt x="357696" y="42878"/>
                </a:cubicBezTo>
                <a:cubicBezTo>
                  <a:pt x="372465" y="62458"/>
                  <a:pt x="378299" y="87987"/>
                  <a:pt x="380533" y="116738"/>
                </a:cubicBezTo>
                <a:cubicBezTo>
                  <a:pt x="381898" y="131361"/>
                  <a:pt x="382270" y="146852"/>
                  <a:pt x="382270" y="162962"/>
                </a:cubicBezTo>
                <a:cubicBezTo>
                  <a:pt x="382270" y="277841"/>
                  <a:pt x="288317" y="325800"/>
                  <a:pt x="248478" y="325800"/>
                </a:cubicBezTo>
                <a:cubicBezTo>
                  <a:pt x="208514" y="325800"/>
                  <a:pt x="114686" y="277841"/>
                  <a:pt x="114686" y="162962"/>
                </a:cubicBezTo>
                <a:cubicBezTo>
                  <a:pt x="114686" y="146852"/>
                  <a:pt x="115058" y="131361"/>
                  <a:pt x="116423" y="116738"/>
                </a:cubicBezTo>
                <a:cubicBezTo>
                  <a:pt x="118533" y="87987"/>
                  <a:pt x="124491" y="62458"/>
                  <a:pt x="139136" y="42878"/>
                </a:cubicBezTo>
                <a:cubicBezTo>
                  <a:pt x="158001" y="16234"/>
                  <a:pt x="191014" y="0"/>
                  <a:pt x="2484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Shape4">
            <a:extLst>
              <a:ext uri="{FF2B5EF4-FFF2-40B4-BE49-F238E27FC236}">
                <a16:creationId xmlns:a16="http://schemas.microsoft.com/office/drawing/2014/main" id="{4DAEAA71-5D62-70BC-83D1-605725AD5E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51764" y="2231742"/>
            <a:ext cx="306781" cy="325545"/>
          </a:xfrm>
          <a:custGeom>
            <a:gdLst>
              <a:gd name="connsiteX0" fmla="*/ 459431 w 571597"/>
              <a:gd name="connsiteY0" fmla="*/ 368750 h 606298"/>
              <a:gd name="connsiteX1" fmla="*/ 407567 w 571597"/>
              <a:gd name="connsiteY1" fmla="*/ 390187 h 606298"/>
              <a:gd name="connsiteX2" fmla="*/ 407567 w 571597"/>
              <a:gd name="connsiteY2" fmla="*/ 493782 h 606298"/>
              <a:gd name="connsiteX3" fmla="*/ 459431 w 571597"/>
              <a:gd name="connsiteY3" fmla="*/ 515095 h 606298"/>
              <a:gd name="connsiteX4" fmla="*/ 511296 w 571597"/>
              <a:gd name="connsiteY4" fmla="*/ 493782 h 606298"/>
              <a:gd name="connsiteX5" fmla="*/ 532761 w 571597"/>
              <a:gd name="connsiteY5" fmla="*/ 441985 h 606298"/>
              <a:gd name="connsiteX6" fmla="*/ 511296 w 571597"/>
              <a:gd name="connsiteY6" fmla="*/ 390187 h 606298"/>
              <a:gd name="connsiteX7" fmla="*/ 459431 w 571597"/>
              <a:gd name="connsiteY7" fmla="*/ 368750 h 606298"/>
              <a:gd name="connsiteX8" fmla="*/ 459431 w 571597"/>
              <a:gd name="connsiteY8" fmla="*/ 329964 h 606298"/>
              <a:gd name="connsiteX9" fmla="*/ 538717 w 571597"/>
              <a:gd name="connsiteY9" fmla="*/ 362678 h 606298"/>
              <a:gd name="connsiteX10" fmla="*/ 571597 w 571597"/>
              <a:gd name="connsiteY10" fmla="*/ 441985 h 606298"/>
              <a:gd name="connsiteX11" fmla="*/ 538717 w 571597"/>
              <a:gd name="connsiteY11" fmla="*/ 521167 h 606298"/>
              <a:gd name="connsiteX12" fmla="*/ 459431 w 571597"/>
              <a:gd name="connsiteY12" fmla="*/ 553881 h 606298"/>
              <a:gd name="connsiteX13" fmla="*/ 404093 w 571597"/>
              <a:gd name="connsiteY13" fmla="*/ 539383 h 606298"/>
              <a:gd name="connsiteX14" fmla="*/ 400246 w 571597"/>
              <a:gd name="connsiteY14" fmla="*/ 537276 h 606298"/>
              <a:gd name="connsiteX15" fmla="*/ 338580 w 571597"/>
              <a:gd name="connsiteY15" fmla="*/ 598863 h 606298"/>
              <a:gd name="connsiteX16" fmla="*/ 320465 w 571597"/>
              <a:gd name="connsiteY16" fmla="*/ 606298 h 606298"/>
              <a:gd name="connsiteX17" fmla="*/ 302350 w 571597"/>
              <a:gd name="connsiteY17" fmla="*/ 598863 h 606298"/>
              <a:gd name="connsiteX18" fmla="*/ 302350 w 571597"/>
              <a:gd name="connsiteY18" fmla="*/ 562679 h 606298"/>
              <a:gd name="connsiteX19" fmla="*/ 364016 w 571597"/>
              <a:gd name="connsiteY19" fmla="*/ 500969 h 606298"/>
              <a:gd name="connsiteX20" fmla="*/ 361783 w 571597"/>
              <a:gd name="connsiteY20" fmla="*/ 497251 h 606298"/>
              <a:gd name="connsiteX21" fmla="*/ 380022 w 571597"/>
              <a:gd name="connsiteY21" fmla="*/ 362678 h 606298"/>
              <a:gd name="connsiteX22" fmla="*/ 459431 w 571597"/>
              <a:gd name="connsiteY22" fmla="*/ 329964 h 606298"/>
              <a:gd name="connsiteX23" fmla="*/ 164803 w 571597"/>
              <a:gd name="connsiteY23" fmla="*/ 311798 h 606298"/>
              <a:gd name="connsiteX24" fmla="*/ 174979 w 571597"/>
              <a:gd name="connsiteY24" fmla="*/ 312665 h 606298"/>
              <a:gd name="connsiteX25" fmla="*/ 223998 w 571597"/>
              <a:gd name="connsiteY25" fmla="*/ 336327 h 606298"/>
              <a:gd name="connsiteX26" fmla="*/ 230699 w 571597"/>
              <a:gd name="connsiteY26" fmla="*/ 342149 h 606298"/>
              <a:gd name="connsiteX27" fmla="*/ 248445 w 571597"/>
              <a:gd name="connsiteY27" fmla="*/ 388853 h 606298"/>
              <a:gd name="connsiteX28" fmla="*/ 266192 w 571597"/>
              <a:gd name="connsiteY28" fmla="*/ 342149 h 606298"/>
              <a:gd name="connsiteX29" fmla="*/ 272893 w 571597"/>
              <a:gd name="connsiteY29" fmla="*/ 336327 h 606298"/>
              <a:gd name="connsiteX30" fmla="*/ 321788 w 571597"/>
              <a:gd name="connsiteY30" fmla="*/ 312665 h 606298"/>
              <a:gd name="connsiteX31" fmla="*/ 332088 w 571597"/>
              <a:gd name="connsiteY31" fmla="*/ 311798 h 606298"/>
              <a:gd name="connsiteX32" fmla="*/ 332585 w 571597"/>
              <a:gd name="connsiteY32" fmla="*/ 312170 h 606298"/>
              <a:gd name="connsiteX33" fmla="*/ 380859 w 571597"/>
              <a:gd name="connsiteY33" fmla="*/ 338061 h 606298"/>
              <a:gd name="connsiteX34" fmla="*/ 367208 w 571597"/>
              <a:gd name="connsiteY34" fmla="*/ 349954 h 606298"/>
              <a:gd name="connsiteX35" fmla="*/ 341520 w 571597"/>
              <a:gd name="connsiteY35" fmla="*/ 497744 h 606298"/>
              <a:gd name="connsiteX36" fmla="*/ 289398 w 571597"/>
              <a:gd name="connsiteY36" fmla="*/ 549775 h 606298"/>
              <a:gd name="connsiteX37" fmla="*/ 276740 w 571597"/>
              <a:gd name="connsiteY37" fmla="*/ 577276 h 606298"/>
              <a:gd name="connsiteX38" fmla="*/ 248445 w 571597"/>
              <a:gd name="connsiteY38" fmla="*/ 577648 h 606298"/>
              <a:gd name="connsiteX39" fmla="*/ 496 w 571597"/>
              <a:gd name="connsiteY39" fmla="*/ 497497 h 606298"/>
              <a:gd name="connsiteX40" fmla="*/ 124 w 571597"/>
              <a:gd name="connsiteY40" fmla="*/ 492913 h 606298"/>
              <a:gd name="connsiteX41" fmla="*/ 49267 w 571597"/>
              <a:gd name="connsiteY41" fmla="*/ 376464 h 606298"/>
              <a:gd name="connsiteX42" fmla="*/ 164803 w 571597"/>
              <a:gd name="connsiteY42" fmla="*/ 311798 h 606298"/>
              <a:gd name="connsiteX43" fmla="*/ 248478 w 571597"/>
              <a:gd name="connsiteY43" fmla="*/ 114259 h 606298"/>
              <a:gd name="connsiteX44" fmla="*/ 152788 w 571597"/>
              <a:gd name="connsiteY44" fmla="*/ 155526 h 606298"/>
              <a:gd name="connsiteX45" fmla="*/ 134544 w 571597"/>
              <a:gd name="connsiteY45" fmla="*/ 138053 h 606298"/>
              <a:gd name="connsiteX46" fmla="*/ 134171 w 571597"/>
              <a:gd name="connsiteY46" fmla="*/ 162962 h 606298"/>
              <a:gd name="connsiteX47" fmla="*/ 179844 w 571597"/>
              <a:gd name="connsiteY47" fmla="*/ 273256 h 606298"/>
              <a:gd name="connsiteX48" fmla="*/ 248478 w 571597"/>
              <a:gd name="connsiteY48" fmla="*/ 306344 h 606298"/>
              <a:gd name="connsiteX49" fmla="*/ 317112 w 571597"/>
              <a:gd name="connsiteY49" fmla="*/ 273256 h 606298"/>
              <a:gd name="connsiteX50" fmla="*/ 362785 w 571597"/>
              <a:gd name="connsiteY50" fmla="*/ 162962 h 606298"/>
              <a:gd name="connsiteX51" fmla="*/ 362288 w 571597"/>
              <a:gd name="connsiteY51" fmla="*/ 138053 h 606298"/>
              <a:gd name="connsiteX52" fmla="*/ 344168 w 571597"/>
              <a:gd name="connsiteY52" fmla="*/ 155526 h 606298"/>
              <a:gd name="connsiteX53" fmla="*/ 248478 w 571597"/>
              <a:gd name="connsiteY53" fmla="*/ 114259 h 606298"/>
              <a:gd name="connsiteX54" fmla="*/ 248478 w 571597"/>
              <a:gd name="connsiteY54" fmla="*/ 52575 h 606298"/>
              <a:gd name="connsiteX55" fmla="*/ 204791 w 571597"/>
              <a:gd name="connsiteY55" fmla="*/ 59732 h 606298"/>
              <a:gd name="connsiteX56" fmla="*/ 214471 w 571597"/>
              <a:gd name="connsiteY56" fmla="*/ 84269 h 606298"/>
              <a:gd name="connsiteX57" fmla="*/ 282360 w 571597"/>
              <a:gd name="connsiteY57" fmla="*/ 84269 h 606298"/>
              <a:gd name="connsiteX58" fmla="*/ 292165 w 571597"/>
              <a:gd name="connsiteY58" fmla="*/ 59732 h 606298"/>
              <a:gd name="connsiteX59" fmla="*/ 248478 w 571597"/>
              <a:gd name="connsiteY59" fmla="*/ 52575 h 606298"/>
              <a:gd name="connsiteX60" fmla="*/ 248478 w 571597"/>
              <a:gd name="connsiteY60" fmla="*/ 0 h 606298"/>
              <a:gd name="connsiteX61" fmla="*/ 357696 w 571597"/>
              <a:gd name="connsiteY61" fmla="*/ 42878 h 606298"/>
              <a:gd name="connsiteX62" fmla="*/ 380533 w 571597"/>
              <a:gd name="connsiteY62" fmla="*/ 116738 h 606298"/>
              <a:gd name="connsiteX63" fmla="*/ 382270 w 571597"/>
              <a:gd name="connsiteY63" fmla="*/ 162962 h 606298"/>
              <a:gd name="connsiteX64" fmla="*/ 248478 w 571597"/>
              <a:gd name="connsiteY64" fmla="*/ 325800 h 606298"/>
              <a:gd name="connsiteX65" fmla="*/ 114686 w 571597"/>
              <a:gd name="connsiteY65" fmla="*/ 162962 h 606298"/>
              <a:gd name="connsiteX66" fmla="*/ 116423 w 571597"/>
              <a:gd name="connsiteY66" fmla="*/ 116738 h 606298"/>
              <a:gd name="connsiteX67" fmla="*/ 139136 w 571597"/>
              <a:gd name="connsiteY67" fmla="*/ 42878 h 606298"/>
              <a:gd name="connsiteX68" fmla="*/ 248478 w 571597"/>
              <a:gd name="connsiteY68" fmla="*/ 0 h 6062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71597" h="606298">
                <a:moveTo>
                  <a:pt x="459431" y="368750"/>
                </a:moveTo>
                <a:cubicBezTo>
                  <a:pt x="439827" y="368750"/>
                  <a:pt x="421340" y="376309"/>
                  <a:pt x="407567" y="390187"/>
                </a:cubicBezTo>
                <a:cubicBezTo>
                  <a:pt x="379029" y="418688"/>
                  <a:pt x="379029" y="465157"/>
                  <a:pt x="407567" y="493782"/>
                </a:cubicBezTo>
                <a:cubicBezTo>
                  <a:pt x="421340" y="507536"/>
                  <a:pt x="439827" y="515095"/>
                  <a:pt x="459431" y="515095"/>
                </a:cubicBezTo>
                <a:cubicBezTo>
                  <a:pt x="479036" y="515095"/>
                  <a:pt x="497399" y="507536"/>
                  <a:pt x="511296" y="493782"/>
                </a:cubicBezTo>
                <a:cubicBezTo>
                  <a:pt x="525068" y="479903"/>
                  <a:pt x="532761" y="461563"/>
                  <a:pt x="532761" y="441985"/>
                </a:cubicBezTo>
                <a:cubicBezTo>
                  <a:pt x="532761" y="422406"/>
                  <a:pt x="525068" y="403942"/>
                  <a:pt x="511296" y="390187"/>
                </a:cubicBezTo>
                <a:cubicBezTo>
                  <a:pt x="497399" y="376309"/>
                  <a:pt x="479036" y="368750"/>
                  <a:pt x="459431" y="368750"/>
                </a:cubicBezTo>
                <a:close/>
                <a:moveTo>
                  <a:pt x="459431" y="329964"/>
                </a:moveTo>
                <a:cubicBezTo>
                  <a:pt x="489458" y="329964"/>
                  <a:pt x="517624" y="341612"/>
                  <a:pt x="538717" y="362678"/>
                </a:cubicBezTo>
                <a:cubicBezTo>
                  <a:pt x="559934" y="383868"/>
                  <a:pt x="571597" y="411997"/>
                  <a:pt x="571597" y="441985"/>
                </a:cubicBezTo>
                <a:cubicBezTo>
                  <a:pt x="571597" y="471849"/>
                  <a:pt x="559934" y="500102"/>
                  <a:pt x="538717" y="521167"/>
                </a:cubicBezTo>
                <a:cubicBezTo>
                  <a:pt x="517624" y="542357"/>
                  <a:pt x="489458" y="553881"/>
                  <a:pt x="459431" y="553881"/>
                </a:cubicBezTo>
                <a:cubicBezTo>
                  <a:pt x="439951" y="553881"/>
                  <a:pt x="420843" y="548925"/>
                  <a:pt x="404093" y="539383"/>
                </a:cubicBezTo>
                <a:lnTo>
                  <a:pt x="400246" y="537276"/>
                </a:lnTo>
                <a:lnTo>
                  <a:pt x="338580" y="598863"/>
                </a:lnTo>
                <a:cubicBezTo>
                  <a:pt x="333741" y="603696"/>
                  <a:pt x="327289" y="606298"/>
                  <a:pt x="320465" y="606298"/>
                </a:cubicBezTo>
                <a:cubicBezTo>
                  <a:pt x="313641" y="606298"/>
                  <a:pt x="307189" y="603696"/>
                  <a:pt x="302350" y="598863"/>
                </a:cubicBezTo>
                <a:cubicBezTo>
                  <a:pt x="292299" y="588826"/>
                  <a:pt x="292299" y="572593"/>
                  <a:pt x="302350" y="562679"/>
                </a:cubicBezTo>
                <a:lnTo>
                  <a:pt x="364016" y="500969"/>
                </a:lnTo>
                <a:lnTo>
                  <a:pt x="361783" y="497251"/>
                </a:lnTo>
                <a:cubicBezTo>
                  <a:pt x="336967" y="453509"/>
                  <a:pt x="344536" y="398242"/>
                  <a:pt x="380022" y="362678"/>
                </a:cubicBezTo>
                <a:cubicBezTo>
                  <a:pt x="401239" y="341612"/>
                  <a:pt x="429405" y="329964"/>
                  <a:pt x="459431" y="329964"/>
                </a:cubicBezTo>
                <a:close/>
                <a:moveTo>
                  <a:pt x="164803" y="311798"/>
                </a:moveTo>
                <a:cubicBezTo>
                  <a:pt x="168029" y="310064"/>
                  <a:pt x="172125" y="310436"/>
                  <a:pt x="174979" y="312665"/>
                </a:cubicBezTo>
                <a:cubicBezTo>
                  <a:pt x="189995" y="324434"/>
                  <a:pt x="206500" y="332487"/>
                  <a:pt x="223998" y="336327"/>
                </a:cubicBezTo>
                <a:cubicBezTo>
                  <a:pt x="226976" y="336946"/>
                  <a:pt x="229582" y="339176"/>
                  <a:pt x="230699" y="342149"/>
                </a:cubicBezTo>
                <a:lnTo>
                  <a:pt x="248445" y="388853"/>
                </a:lnTo>
                <a:lnTo>
                  <a:pt x="266192" y="342149"/>
                </a:lnTo>
                <a:cubicBezTo>
                  <a:pt x="267308" y="339176"/>
                  <a:pt x="269790" y="336946"/>
                  <a:pt x="272893" y="336327"/>
                </a:cubicBezTo>
                <a:cubicBezTo>
                  <a:pt x="290391" y="332487"/>
                  <a:pt x="306772" y="324434"/>
                  <a:pt x="321788" y="312665"/>
                </a:cubicBezTo>
                <a:cubicBezTo>
                  <a:pt x="324767" y="310436"/>
                  <a:pt x="328738" y="310064"/>
                  <a:pt x="332088" y="311798"/>
                </a:cubicBezTo>
                <a:lnTo>
                  <a:pt x="332585" y="312170"/>
                </a:lnTo>
                <a:cubicBezTo>
                  <a:pt x="344250" y="318364"/>
                  <a:pt x="362244" y="327903"/>
                  <a:pt x="380859" y="338061"/>
                </a:cubicBezTo>
                <a:cubicBezTo>
                  <a:pt x="376019" y="341654"/>
                  <a:pt x="371428" y="345618"/>
                  <a:pt x="367208" y="349954"/>
                </a:cubicBezTo>
                <a:cubicBezTo>
                  <a:pt x="327621" y="389348"/>
                  <a:pt x="318189" y="448687"/>
                  <a:pt x="341520" y="497744"/>
                </a:cubicBezTo>
                <a:lnTo>
                  <a:pt x="289398" y="549775"/>
                </a:lnTo>
                <a:cubicBezTo>
                  <a:pt x="281704" y="557455"/>
                  <a:pt x="277485" y="567242"/>
                  <a:pt x="276740" y="577276"/>
                </a:cubicBezTo>
                <a:cubicBezTo>
                  <a:pt x="267681" y="577524"/>
                  <a:pt x="258249" y="577648"/>
                  <a:pt x="248445" y="577648"/>
                </a:cubicBezTo>
                <a:cubicBezTo>
                  <a:pt x="31397" y="577648"/>
                  <a:pt x="1613" y="500718"/>
                  <a:pt x="496" y="497497"/>
                </a:cubicBezTo>
                <a:cubicBezTo>
                  <a:pt x="0" y="496010"/>
                  <a:pt x="-124" y="494400"/>
                  <a:pt x="124" y="492913"/>
                </a:cubicBezTo>
                <a:cubicBezTo>
                  <a:pt x="2606" y="477304"/>
                  <a:pt x="16753" y="398268"/>
                  <a:pt x="49267" y="376464"/>
                </a:cubicBezTo>
                <a:cubicBezTo>
                  <a:pt x="68378" y="363581"/>
                  <a:pt x="136384" y="326912"/>
                  <a:pt x="164803" y="311798"/>
                </a:cubicBezTo>
                <a:close/>
                <a:moveTo>
                  <a:pt x="248478" y="114259"/>
                </a:moveTo>
                <a:cubicBezTo>
                  <a:pt x="183816" y="114259"/>
                  <a:pt x="164454" y="156890"/>
                  <a:pt x="152788" y="155526"/>
                </a:cubicBezTo>
                <a:cubicBezTo>
                  <a:pt x="142611" y="154287"/>
                  <a:pt x="136157" y="141399"/>
                  <a:pt x="134544" y="138053"/>
                </a:cubicBezTo>
                <a:cubicBezTo>
                  <a:pt x="134295" y="146232"/>
                  <a:pt x="134171" y="154535"/>
                  <a:pt x="134171" y="162962"/>
                </a:cubicBezTo>
                <a:cubicBezTo>
                  <a:pt x="134171" y="219100"/>
                  <a:pt x="158993" y="253923"/>
                  <a:pt x="179844" y="273256"/>
                </a:cubicBezTo>
                <a:cubicBezTo>
                  <a:pt x="206156" y="297545"/>
                  <a:pt x="235322" y="306344"/>
                  <a:pt x="248478" y="306344"/>
                </a:cubicBezTo>
                <a:cubicBezTo>
                  <a:pt x="261634" y="306344"/>
                  <a:pt x="290800" y="297545"/>
                  <a:pt x="317112" y="273256"/>
                </a:cubicBezTo>
                <a:cubicBezTo>
                  <a:pt x="337963" y="253923"/>
                  <a:pt x="362785" y="219100"/>
                  <a:pt x="362785" y="162962"/>
                </a:cubicBezTo>
                <a:cubicBezTo>
                  <a:pt x="362785" y="154659"/>
                  <a:pt x="362661" y="146232"/>
                  <a:pt x="362288" y="138053"/>
                </a:cubicBezTo>
                <a:cubicBezTo>
                  <a:pt x="360799" y="141399"/>
                  <a:pt x="354221" y="154287"/>
                  <a:pt x="344168" y="155526"/>
                </a:cubicBezTo>
                <a:cubicBezTo>
                  <a:pt x="332502" y="156890"/>
                  <a:pt x="313140" y="114259"/>
                  <a:pt x="248478" y="114259"/>
                </a:cubicBezTo>
                <a:close/>
                <a:moveTo>
                  <a:pt x="248478" y="52575"/>
                </a:moveTo>
                <a:cubicBezTo>
                  <a:pt x="234515" y="52575"/>
                  <a:pt x="220553" y="54961"/>
                  <a:pt x="204791" y="59732"/>
                </a:cubicBezTo>
                <a:cubicBezTo>
                  <a:pt x="208638" y="69522"/>
                  <a:pt x="210624" y="74479"/>
                  <a:pt x="214471" y="84269"/>
                </a:cubicBezTo>
                <a:cubicBezTo>
                  <a:pt x="239666" y="77206"/>
                  <a:pt x="257166" y="77206"/>
                  <a:pt x="282360" y="84269"/>
                </a:cubicBezTo>
                <a:cubicBezTo>
                  <a:pt x="286332" y="74479"/>
                  <a:pt x="288193" y="69522"/>
                  <a:pt x="292165" y="59732"/>
                </a:cubicBezTo>
                <a:cubicBezTo>
                  <a:pt x="276403" y="54961"/>
                  <a:pt x="262440" y="52575"/>
                  <a:pt x="248478" y="52575"/>
                </a:cubicBezTo>
                <a:close/>
                <a:moveTo>
                  <a:pt x="248478" y="0"/>
                </a:moveTo>
                <a:cubicBezTo>
                  <a:pt x="305818" y="0"/>
                  <a:pt x="338831" y="16234"/>
                  <a:pt x="357696" y="42878"/>
                </a:cubicBezTo>
                <a:cubicBezTo>
                  <a:pt x="372465" y="62458"/>
                  <a:pt x="378299" y="87987"/>
                  <a:pt x="380533" y="116738"/>
                </a:cubicBezTo>
                <a:cubicBezTo>
                  <a:pt x="381898" y="131361"/>
                  <a:pt x="382270" y="146852"/>
                  <a:pt x="382270" y="162962"/>
                </a:cubicBezTo>
                <a:cubicBezTo>
                  <a:pt x="382270" y="277841"/>
                  <a:pt x="288317" y="325800"/>
                  <a:pt x="248478" y="325800"/>
                </a:cubicBezTo>
                <a:cubicBezTo>
                  <a:pt x="208514" y="325800"/>
                  <a:pt x="114686" y="277841"/>
                  <a:pt x="114686" y="162962"/>
                </a:cubicBezTo>
                <a:cubicBezTo>
                  <a:pt x="114686" y="146852"/>
                  <a:pt x="115058" y="131361"/>
                  <a:pt x="116423" y="116738"/>
                </a:cubicBezTo>
                <a:cubicBezTo>
                  <a:pt x="118533" y="87987"/>
                  <a:pt x="124491" y="62458"/>
                  <a:pt x="139136" y="42878"/>
                </a:cubicBezTo>
                <a:cubicBezTo>
                  <a:pt x="158001" y="16234"/>
                  <a:pt x="191014" y="0"/>
                  <a:pt x="2484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1" name="Shape5">
            <a:extLst>
              <a:ext uri="{FF2B5EF4-FFF2-40B4-BE49-F238E27FC236}">
                <a16:creationId xmlns:a16="http://schemas.microsoft.com/office/drawing/2014/main" id="{6738B60F-D9A8-EA0F-3F87-ED71CAB59BD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148715" y="2383857"/>
            <a:ext cx="3112808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  <a:effectLst/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" name="Shape6">
            <a:extLst>
              <a:ext uri="{FF2B5EF4-FFF2-40B4-BE49-F238E27FC236}">
                <a16:creationId xmlns:a16="http://schemas.microsoft.com/office/drawing/2014/main" id="{38F8EE44-0867-8C77-B1CC-6B4940CB769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7930597" y="2383857"/>
            <a:ext cx="3112808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  <a:effectLst/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3" name="Text1">
            <a:extLst>
              <a:ext uri="{FF2B5EF4-FFF2-40B4-BE49-F238E27FC236}">
                <a16:creationId xmlns:a16="http://schemas.microsoft.com/office/drawing/2014/main" id="{20359CF3-EEBD-57E2-0476-C2FD6D13524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48714" y="1849696"/>
            <a:ext cx="3371850" cy="50441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AI辅助个性教学</a:t>
            </a:r>
          </a:p>
        </p:txBody>
      </p:sp>
      <p:sp>
        <p:nvSpPr>
          <p:cNvPr id="14" name="Text2">
            <a:extLst>
              <a:ext uri="{FF2B5EF4-FFF2-40B4-BE49-F238E27FC236}">
                <a16:creationId xmlns:a16="http://schemas.microsoft.com/office/drawing/2014/main" id="{AD8B152A-AEFD-2BD3-C955-F98ACFE8CC7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48715" y="2381316"/>
            <a:ext cx="3144558" cy="159206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AI技术能分析学生学习数据，提供个性化学习路径，据研究，个性化教学能提升学习效率20%。人机协同下，小学语文教授更精准高效。</a:t>
            </a:r>
          </a:p>
        </p:txBody>
      </p:sp>
      <p:sp>
        <p:nvSpPr>
          <p:cNvPr id="15" name="Text3">
            <a:extLst>
              <a:ext uri="{FF2B5EF4-FFF2-40B4-BE49-F238E27FC236}">
                <a16:creationId xmlns:a16="http://schemas.microsoft.com/office/drawing/2014/main" id="{60D9E699-B77D-8944-E035-CC595CE474E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929961" y="1852236"/>
            <a:ext cx="3371850" cy="50441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互动平台促参与</a:t>
            </a:r>
          </a:p>
        </p:txBody>
      </p:sp>
      <p:sp>
        <p:nvSpPr>
          <p:cNvPr id="16" name="Text4">
            <a:extLst>
              <a:ext uri="{FF2B5EF4-FFF2-40B4-BE49-F238E27FC236}">
                <a16:creationId xmlns:a16="http://schemas.microsoft.com/office/drawing/2014/main" id="{818114AE-DC07-8153-1031-9533F6A6723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929962" y="2383856"/>
            <a:ext cx="3113443" cy="159206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互动式学习平台增加学生参与度，数据显示，互动学习模式能使学生参与度提升35%，人机协同使语文学习互动更加生动有趣。</a:t>
            </a:r>
          </a:p>
        </p:txBody>
      </p:sp>
      <p:sp>
        <p:nvSpPr>
          <p:cNvPr id="20" name="Text5">
            <a:extLst>
              <a:ext uri="{FF2B5EF4-FFF2-40B4-BE49-F238E27FC236}">
                <a16:creationId xmlns:a16="http://schemas.microsoft.com/office/drawing/2014/main" id="{9EF09F5A-0C21-6C82-435B-19CCA719C3F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71610" y="223083"/>
            <a:ext cx="928681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互动式学习平台构建</a:t>
            </a:r>
          </a:p>
        </p:txBody>
      </p:sp>
      <p:sp>
        <p:nvSpPr>
          <p:cNvPr id="21" name="椭圆 20-【1】">
            <a:extLst>
              <a:ext uri="{FF2B5EF4-FFF2-40B4-BE49-F238E27FC236}">
                <a16:creationId xmlns:a16="http://schemas.microsoft.com/office/drawing/2014/main" id="{F193FCFF-44F6-9CFF-6912-6C1D79AFEAE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椭圆 21-【1】">
            <a:extLst>
              <a:ext uri="{FF2B5EF4-FFF2-40B4-BE49-F238E27FC236}">
                <a16:creationId xmlns:a16="http://schemas.microsoft.com/office/drawing/2014/main" id="{F4EB2670-C4F3-E474-3BED-F0F129A82F9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Shape7">
            <a:extLst>
              <a:ext uri="{FF2B5EF4-FFF2-40B4-BE49-F238E27FC236}">
                <a16:creationId xmlns:a16="http://schemas.microsoft.com/office/drawing/2014/main" id="{77F83CA2-1D72-BF4D-C191-4800B7396C1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>
            <a:off x="6111935" y="4304636"/>
            <a:ext cx="1014579" cy="2025480"/>
          </a:xfrm>
          <a:custGeom>
            <a:gdLst>
              <a:gd name="connsiteX0" fmla="*/ 626043 w 1014579"/>
              <a:gd name="connsiteY0" fmla="*/ 0 h 2025480"/>
              <a:gd name="connsiteX1" fmla="*/ 590803 w 1014579"/>
              <a:gd name="connsiteY1" fmla="*/ 12895 h 2025480"/>
              <a:gd name="connsiteX2" fmla="*/ 33225 w 1014579"/>
              <a:gd name="connsiteY2" fmla="*/ 543916 h 2025480"/>
              <a:gd name="connsiteX3" fmla="*/ 0 w 1014579"/>
              <a:gd name="connsiteY3" fmla="*/ 628219 h 2025480"/>
              <a:gd name="connsiteX4" fmla="*/ 65012 w 1014579"/>
              <a:gd name="connsiteY4" fmla="*/ 634771 h 2025480"/>
              <a:gd name="connsiteX5" fmla="*/ 369560 w 1014579"/>
              <a:gd name="connsiteY5" fmla="*/ 946952 h 2025480"/>
              <a:gd name="connsiteX6" fmla="*/ 375366 w 1014579"/>
              <a:gd name="connsiteY6" fmla="*/ 1012740 h 2025480"/>
              <a:gd name="connsiteX7" fmla="*/ 369560 w 1014579"/>
              <a:gd name="connsiteY7" fmla="*/ 1078528 h 2025480"/>
              <a:gd name="connsiteX8" fmla="*/ 65012 w 1014579"/>
              <a:gd name="connsiteY8" fmla="*/ 1390709 h 2025480"/>
              <a:gd name="connsiteX9" fmla="*/ 0 w 1014579"/>
              <a:gd name="connsiteY9" fmla="*/ 1397261 h 2025480"/>
              <a:gd name="connsiteX10" fmla="*/ 33225 w 1014579"/>
              <a:gd name="connsiteY10" fmla="*/ 1481565 h 2025480"/>
              <a:gd name="connsiteX11" fmla="*/ 590803 w 1014579"/>
              <a:gd name="connsiteY11" fmla="*/ 2012586 h 2025480"/>
              <a:gd name="connsiteX12" fmla="*/ 626043 w 1014579"/>
              <a:gd name="connsiteY12" fmla="*/ 2025480 h 2025480"/>
              <a:gd name="connsiteX13" fmla="*/ 633456 w 1014579"/>
              <a:gd name="connsiteY13" fmla="*/ 1951962 h 2025480"/>
              <a:gd name="connsiteX14" fmla="*/ 1014579 w 1014579"/>
              <a:gd name="connsiteY14" fmla="*/ 1641415 h 2025480"/>
              <a:gd name="connsiteX15" fmla="*/ 1014579 w 1014579"/>
              <a:gd name="connsiteY15" fmla="*/ 1015799 h 2025480"/>
              <a:gd name="connsiteX16" fmla="*/ 1014579 w 1014579"/>
              <a:gd name="connsiteY16" fmla="*/ 1009681 h 2025480"/>
              <a:gd name="connsiteX17" fmla="*/ 1014579 w 1014579"/>
              <a:gd name="connsiteY17" fmla="*/ 384065 h 2025480"/>
              <a:gd name="connsiteX18" fmla="*/ 633456 w 1014579"/>
              <a:gd name="connsiteY18" fmla="*/ 73518 h 20254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4579" h="2025478">
                <a:moveTo>
                  <a:pt x="626043" y="0"/>
                </a:moveTo>
                <a:lnTo>
                  <a:pt x="590803" y="12895"/>
                </a:lnTo>
                <a:cubicBezTo>
                  <a:pt x="346580" y="116166"/>
                  <a:pt x="147896" y="305996"/>
                  <a:pt x="33225" y="543916"/>
                </a:cubicBezTo>
                <a:lnTo>
                  <a:pt x="0" y="628219"/>
                </a:lnTo>
                <a:lnTo>
                  <a:pt x="65012" y="634771"/>
                </a:lnTo>
                <a:cubicBezTo>
                  <a:pt x="220126" y="666504"/>
                  <a:pt x="341612" y="790530"/>
                  <a:pt x="369560" y="946952"/>
                </a:cubicBezTo>
                <a:lnTo>
                  <a:pt x="375366" y="1012740"/>
                </a:lnTo>
                <a:lnTo>
                  <a:pt x="369560" y="1078528"/>
                </a:lnTo>
                <a:cubicBezTo>
                  <a:pt x="341612" y="1234951"/>
                  <a:pt x="220126" y="1358976"/>
                  <a:pt x="65012" y="1390709"/>
                </a:cubicBezTo>
                <a:lnTo>
                  <a:pt x="0" y="1397261"/>
                </a:lnTo>
                <a:lnTo>
                  <a:pt x="33225" y="1481565"/>
                </a:lnTo>
                <a:cubicBezTo>
                  <a:pt x="147896" y="1719485"/>
                  <a:pt x="346580" y="1909315"/>
                  <a:pt x="590803" y="2012586"/>
                </a:cubicBezTo>
                <a:lnTo>
                  <a:pt x="626043" y="2025480"/>
                </a:lnTo>
                <a:lnTo>
                  <a:pt x="633456" y="1951962"/>
                </a:lnTo>
                <a:cubicBezTo>
                  <a:pt x="669731" y="1774734"/>
                  <a:pt x="826583" y="1641415"/>
                  <a:pt x="1014579" y="1641415"/>
                </a:cubicBezTo>
                <a:lnTo>
                  <a:pt x="1014579" y="1015799"/>
                </a:lnTo>
                <a:lnTo>
                  <a:pt x="1014579" y="1009681"/>
                </a:lnTo>
                <a:lnTo>
                  <a:pt x="1014579" y="384065"/>
                </a:lnTo>
                <a:cubicBezTo>
                  <a:pt x="826583" y="384065"/>
                  <a:pt x="669731" y="250746"/>
                  <a:pt x="633456" y="735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3" name="Shape8">
            <a:extLst>
              <a:ext uri="{FF2B5EF4-FFF2-40B4-BE49-F238E27FC236}">
                <a16:creationId xmlns:a16="http://schemas.microsoft.com/office/drawing/2014/main" id="{BD05D281-59A2-2CEB-2631-0C7A33BB838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097356" y="3973381"/>
            <a:ext cx="1014579" cy="2025887"/>
          </a:xfrm>
          <a:custGeom>
            <a:gdLst>
              <a:gd name="connsiteX0" fmla="*/ 626043 w 1014579"/>
              <a:gd name="connsiteY0" fmla="*/ 0 h 2025887"/>
              <a:gd name="connsiteX1" fmla="*/ 633456 w 1014579"/>
              <a:gd name="connsiteY1" fmla="*/ 73518 h 2025887"/>
              <a:gd name="connsiteX2" fmla="*/ 1014579 w 1014579"/>
              <a:gd name="connsiteY2" fmla="*/ 384065 h 2025887"/>
              <a:gd name="connsiteX3" fmla="*/ 1014579 w 1014579"/>
              <a:gd name="connsiteY3" fmla="*/ 1010088 h 2025887"/>
              <a:gd name="connsiteX4" fmla="*/ 1014579 w 1014579"/>
              <a:gd name="connsiteY4" fmla="*/ 1015799 h 2025887"/>
              <a:gd name="connsiteX5" fmla="*/ 1014579 w 1014579"/>
              <a:gd name="connsiteY5" fmla="*/ 1641822 h 2025887"/>
              <a:gd name="connsiteX6" fmla="*/ 633456 w 1014579"/>
              <a:gd name="connsiteY6" fmla="*/ 1952369 h 2025887"/>
              <a:gd name="connsiteX7" fmla="*/ 626043 w 1014579"/>
              <a:gd name="connsiteY7" fmla="*/ 2025887 h 2025887"/>
              <a:gd name="connsiteX8" fmla="*/ 590803 w 1014579"/>
              <a:gd name="connsiteY8" fmla="*/ 2012993 h 2025887"/>
              <a:gd name="connsiteX9" fmla="*/ 33225 w 1014579"/>
              <a:gd name="connsiteY9" fmla="*/ 1481972 h 2025887"/>
              <a:gd name="connsiteX10" fmla="*/ 0 w 1014579"/>
              <a:gd name="connsiteY10" fmla="*/ 1397668 h 2025887"/>
              <a:gd name="connsiteX11" fmla="*/ 65012 w 1014579"/>
              <a:gd name="connsiteY11" fmla="*/ 1391116 h 2025887"/>
              <a:gd name="connsiteX12" fmla="*/ 369560 w 1014579"/>
              <a:gd name="connsiteY12" fmla="*/ 1078935 h 2025887"/>
              <a:gd name="connsiteX13" fmla="*/ 375384 w 1014579"/>
              <a:gd name="connsiteY13" fmla="*/ 1012944 h 2025887"/>
              <a:gd name="connsiteX14" fmla="*/ 369560 w 1014579"/>
              <a:gd name="connsiteY14" fmla="*/ 946952 h 2025887"/>
              <a:gd name="connsiteX15" fmla="*/ 65012 w 1014579"/>
              <a:gd name="connsiteY15" fmla="*/ 634771 h 2025887"/>
              <a:gd name="connsiteX16" fmla="*/ 0 w 1014579"/>
              <a:gd name="connsiteY16" fmla="*/ 628219 h 2025887"/>
              <a:gd name="connsiteX17" fmla="*/ 33225 w 1014579"/>
              <a:gd name="connsiteY17" fmla="*/ 543916 h 2025887"/>
              <a:gd name="connsiteX18" fmla="*/ 590803 w 1014579"/>
              <a:gd name="connsiteY18" fmla="*/ 12895 h 20258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4579" h="2025887">
                <a:moveTo>
                  <a:pt x="626043" y="0"/>
                </a:moveTo>
                <a:lnTo>
                  <a:pt x="633456" y="73518"/>
                </a:lnTo>
                <a:cubicBezTo>
                  <a:pt x="669731" y="250746"/>
                  <a:pt x="826583" y="384065"/>
                  <a:pt x="1014579" y="384065"/>
                </a:cubicBezTo>
                <a:lnTo>
                  <a:pt x="1014579" y="1010088"/>
                </a:lnTo>
                <a:lnTo>
                  <a:pt x="1014579" y="1015799"/>
                </a:lnTo>
                <a:lnTo>
                  <a:pt x="1014579" y="1641822"/>
                </a:lnTo>
                <a:cubicBezTo>
                  <a:pt x="826583" y="1641822"/>
                  <a:pt x="669731" y="1775141"/>
                  <a:pt x="633456" y="1952369"/>
                </a:cubicBezTo>
                <a:lnTo>
                  <a:pt x="626043" y="2025887"/>
                </a:lnTo>
                <a:lnTo>
                  <a:pt x="590803" y="2012993"/>
                </a:lnTo>
                <a:cubicBezTo>
                  <a:pt x="346580" y="1909722"/>
                  <a:pt x="147896" y="1719892"/>
                  <a:pt x="33225" y="1481972"/>
                </a:cubicBezTo>
                <a:lnTo>
                  <a:pt x="0" y="1397668"/>
                </a:lnTo>
                <a:lnTo>
                  <a:pt x="65012" y="1391116"/>
                </a:lnTo>
                <a:cubicBezTo>
                  <a:pt x="220126" y="1359383"/>
                  <a:pt x="341612" y="1235358"/>
                  <a:pt x="369560" y="1078935"/>
                </a:cubicBezTo>
                <a:lnTo>
                  <a:pt x="375384" y="1012944"/>
                </a:lnTo>
                <a:lnTo>
                  <a:pt x="369560" y="946952"/>
                </a:lnTo>
                <a:cubicBezTo>
                  <a:pt x="341612" y="790530"/>
                  <a:pt x="220126" y="666504"/>
                  <a:pt x="65012" y="634771"/>
                </a:cubicBezTo>
                <a:lnTo>
                  <a:pt x="0" y="628219"/>
                </a:lnTo>
                <a:lnTo>
                  <a:pt x="33225" y="543916"/>
                </a:lnTo>
                <a:cubicBezTo>
                  <a:pt x="147896" y="305996"/>
                  <a:pt x="346580" y="116166"/>
                  <a:pt x="590803" y="12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0" name="Shape9">
            <a:extLst>
              <a:ext uri="{FF2B5EF4-FFF2-40B4-BE49-F238E27FC236}">
                <a16:creationId xmlns:a16="http://schemas.microsoft.com/office/drawing/2014/main" id="{AFC011AA-17CB-3C04-1083-139C8604BFE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26110" y="5127476"/>
            <a:ext cx="306781" cy="325545"/>
          </a:xfrm>
          <a:custGeom>
            <a:gdLst>
              <a:gd name="connsiteX0" fmla="*/ 459431 w 571597"/>
              <a:gd name="connsiteY0" fmla="*/ 368750 h 606298"/>
              <a:gd name="connsiteX1" fmla="*/ 407567 w 571597"/>
              <a:gd name="connsiteY1" fmla="*/ 390187 h 606298"/>
              <a:gd name="connsiteX2" fmla="*/ 407567 w 571597"/>
              <a:gd name="connsiteY2" fmla="*/ 493782 h 606298"/>
              <a:gd name="connsiteX3" fmla="*/ 459431 w 571597"/>
              <a:gd name="connsiteY3" fmla="*/ 515095 h 606298"/>
              <a:gd name="connsiteX4" fmla="*/ 511296 w 571597"/>
              <a:gd name="connsiteY4" fmla="*/ 493782 h 606298"/>
              <a:gd name="connsiteX5" fmla="*/ 532761 w 571597"/>
              <a:gd name="connsiteY5" fmla="*/ 441985 h 606298"/>
              <a:gd name="connsiteX6" fmla="*/ 511296 w 571597"/>
              <a:gd name="connsiteY6" fmla="*/ 390187 h 606298"/>
              <a:gd name="connsiteX7" fmla="*/ 459431 w 571597"/>
              <a:gd name="connsiteY7" fmla="*/ 368750 h 606298"/>
              <a:gd name="connsiteX8" fmla="*/ 459431 w 571597"/>
              <a:gd name="connsiteY8" fmla="*/ 329964 h 606298"/>
              <a:gd name="connsiteX9" fmla="*/ 538717 w 571597"/>
              <a:gd name="connsiteY9" fmla="*/ 362678 h 606298"/>
              <a:gd name="connsiteX10" fmla="*/ 571597 w 571597"/>
              <a:gd name="connsiteY10" fmla="*/ 441985 h 606298"/>
              <a:gd name="connsiteX11" fmla="*/ 538717 w 571597"/>
              <a:gd name="connsiteY11" fmla="*/ 521167 h 606298"/>
              <a:gd name="connsiteX12" fmla="*/ 459431 w 571597"/>
              <a:gd name="connsiteY12" fmla="*/ 553881 h 606298"/>
              <a:gd name="connsiteX13" fmla="*/ 404093 w 571597"/>
              <a:gd name="connsiteY13" fmla="*/ 539383 h 606298"/>
              <a:gd name="connsiteX14" fmla="*/ 400246 w 571597"/>
              <a:gd name="connsiteY14" fmla="*/ 537276 h 606298"/>
              <a:gd name="connsiteX15" fmla="*/ 338580 w 571597"/>
              <a:gd name="connsiteY15" fmla="*/ 598863 h 606298"/>
              <a:gd name="connsiteX16" fmla="*/ 320465 w 571597"/>
              <a:gd name="connsiteY16" fmla="*/ 606298 h 606298"/>
              <a:gd name="connsiteX17" fmla="*/ 302350 w 571597"/>
              <a:gd name="connsiteY17" fmla="*/ 598863 h 606298"/>
              <a:gd name="connsiteX18" fmla="*/ 302350 w 571597"/>
              <a:gd name="connsiteY18" fmla="*/ 562679 h 606298"/>
              <a:gd name="connsiteX19" fmla="*/ 364016 w 571597"/>
              <a:gd name="connsiteY19" fmla="*/ 500969 h 606298"/>
              <a:gd name="connsiteX20" fmla="*/ 361783 w 571597"/>
              <a:gd name="connsiteY20" fmla="*/ 497251 h 606298"/>
              <a:gd name="connsiteX21" fmla="*/ 380022 w 571597"/>
              <a:gd name="connsiteY21" fmla="*/ 362678 h 606298"/>
              <a:gd name="connsiteX22" fmla="*/ 459431 w 571597"/>
              <a:gd name="connsiteY22" fmla="*/ 329964 h 606298"/>
              <a:gd name="connsiteX23" fmla="*/ 164803 w 571597"/>
              <a:gd name="connsiteY23" fmla="*/ 311798 h 606298"/>
              <a:gd name="connsiteX24" fmla="*/ 174979 w 571597"/>
              <a:gd name="connsiteY24" fmla="*/ 312665 h 606298"/>
              <a:gd name="connsiteX25" fmla="*/ 223998 w 571597"/>
              <a:gd name="connsiteY25" fmla="*/ 336327 h 606298"/>
              <a:gd name="connsiteX26" fmla="*/ 230699 w 571597"/>
              <a:gd name="connsiteY26" fmla="*/ 342149 h 606298"/>
              <a:gd name="connsiteX27" fmla="*/ 248445 w 571597"/>
              <a:gd name="connsiteY27" fmla="*/ 388853 h 606298"/>
              <a:gd name="connsiteX28" fmla="*/ 266192 w 571597"/>
              <a:gd name="connsiteY28" fmla="*/ 342149 h 606298"/>
              <a:gd name="connsiteX29" fmla="*/ 272893 w 571597"/>
              <a:gd name="connsiteY29" fmla="*/ 336327 h 606298"/>
              <a:gd name="connsiteX30" fmla="*/ 321788 w 571597"/>
              <a:gd name="connsiteY30" fmla="*/ 312665 h 606298"/>
              <a:gd name="connsiteX31" fmla="*/ 332088 w 571597"/>
              <a:gd name="connsiteY31" fmla="*/ 311798 h 606298"/>
              <a:gd name="connsiteX32" fmla="*/ 332585 w 571597"/>
              <a:gd name="connsiteY32" fmla="*/ 312170 h 606298"/>
              <a:gd name="connsiteX33" fmla="*/ 380859 w 571597"/>
              <a:gd name="connsiteY33" fmla="*/ 338061 h 606298"/>
              <a:gd name="connsiteX34" fmla="*/ 367208 w 571597"/>
              <a:gd name="connsiteY34" fmla="*/ 349954 h 606298"/>
              <a:gd name="connsiteX35" fmla="*/ 341520 w 571597"/>
              <a:gd name="connsiteY35" fmla="*/ 497744 h 606298"/>
              <a:gd name="connsiteX36" fmla="*/ 289398 w 571597"/>
              <a:gd name="connsiteY36" fmla="*/ 549775 h 606298"/>
              <a:gd name="connsiteX37" fmla="*/ 276740 w 571597"/>
              <a:gd name="connsiteY37" fmla="*/ 577276 h 606298"/>
              <a:gd name="connsiteX38" fmla="*/ 248445 w 571597"/>
              <a:gd name="connsiteY38" fmla="*/ 577648 h 606298"/>
              <a:gd name="connsiteX39" fmla="*/ 496 w 571597"/>
              <a:gd name="connsiteY39" fmla="*/ 497497 h 606298"/>
              <a:gd name="connsiteX40" fmla="*/ 124 w 571597"/>
              <a:gd name="connsiteY40" fmla="*/ 492913 h 606298"/>
              <a:gd name="connsiteX41" fmla="*/ 49267 w 571597"/>
              <a:gd name="connsiteY41" fmla="*/ 376464 h 606298"/>
              <a:gd name="connsiteX42" fmla="*/ 164803 w 571597"/>
              <a:gd name="connsiteY42" fmla="*/ 311798 h 606298"/>
              <a:gd name="connsiteX43" fmla="*/ 248478 w 571597"/>
              <a:gd name="connsiteY43" fmla="*/ 114259 h 606298"/>
              <a:gd name="connsiteX44" fmla="*/ 152788 w 571597"/>
              <a:gd name="connsiteY44" fmla="*/ 155526 h 606298"/>
              <a:gd name="connsiteX45" fmla="*/ 134544 w 571597"/>
              <a:gd name="connsiteY45" fmla="*/ 138053 h 606298"/>
              <a:gd name="connsiteX46" fmla="*/ 134171 w 571597"/>
              <a:gd name="connsiteY46" fmla="*/ 162962 h 606298"/>
              <a:gd name="connsiteX47" fmla="*/ 179844 w 571597"/>
              <a:gd name="connsiteY47" fmla="*/ 273256 h 606298"/>
              <a:gd name="connsiteX48" fmla="*/ 248478 w 571597"/>
              <a:gd name="connsiteY48" fmla="*/ 306344 h 606298"/>
              <a:gd name="connsiteX49" fmla="*/ 317112 w 571597"/>
              <a:gd name="connsiteY49" fmla="*/ 273256 h 606298"/>
              <a:gd name="connsiteX50" fmla="*/ 362785 w 571597"/>
              <a:gd name="connsiteY50" fmla="*/ 162962 h 606298"/>
              <a:gd name="connsiteX51" fmla="*/ 362288 w 571597"/>
              <a:gd name="connsiteY51" fmla="*/ 138053 h 606298"/>
              <a:gd name="connsiteX52" fmla="*/ 344168 w 571597"/>
              <a:gd name="connsiteY52" fmla="*/ 155526 h 606298"/>
              <a:gd name="connsiteX53" fmla="*/ 248478 w 571597"/>
              <a:gd name="connsiteY53" fmla="*/ 114259 h 606298"/>
              <a:gd name="connsiteX54" fmla="*/ 248478 w 571597"/>
              <a:gd name="connsiteY54" fmla="*/ 52575 h 606298"/>
              <a:gd name="connsiteX55" fmla="*/ 204791 w 571597"/>
              <a:gd name="connsiteY55" fmla="*/ 59732 h 606298"/>
              <a:gd name="connsiteX56" fmla="*/ 214471 w 571597"/>
              <a:gd name="connsiteY56" fmla="*/ 84269 h 606298"/>
              <a:gd name="connsiteX57" fmla="*/ 282360 w 571597"/>
              <a:gd name="connsiteY57" fmla="*/ 84269 h 606298"/>
              <a:gd name="connsiteX58" fmla="*/ 292165 w 571597"/>
              <a:gd name="connsiteY58" fmla="*/ 59732 h 606298"/>
              <a:gd name="connsiteX59" fmla="*/ 248478 w 571597"/>
              <a:gd name="connsiteY59" fmla="*/ 52575 h 606298"/>
              <a:gd name="connsiteX60" fmla="*/ 248478 w 571597"/>
              <a:gd name="connsiteY60" fmla="*/ 0 h 606298"/>
              <a:gd name="connsiteX61" fmla="*/ 357696 w 571597"/>
              <a:gd name="connsiteY61" fmla="*/ 42878 h 606298"/>
              <a:gd name="connsiteX62" fmla="*/ 380533 w 571597"/>
              <a:gd name="connsiteY62" fmla="*/ 116738 h 606298"/>
              <a:gd name="connsiteX63" fmla="*/ 382270 w 571597"/>
              <a:gd name="connsiteY63" fmla="*/ 162962 h 606298"/>
              <a:gd name="connsiteX64" fmla="*/ 248478 w 571597"/>
              <a:gd name="connsiteY64" fmla="*/ 325800 h 606298"/>
              <a:gd name="connsiteX65" fmla="*/ 114686 w 571597"/>
              <a:gd name="connsiteY65" fmla="*/ 162962 h 606298"/>
              <a:gd name="connsiteX66" fmla="*/ 116423 w 571597"/>
              <a:gd name="connsiteY66" fmla="*/ 116738 h 606298"/>
              <a:gd name="connsiteX67" fmla="*/ 139136 w 571597"/>
              <a:gd name="connsiteY67" fmla="*/ 42878 h 606298"/>
              <a:gd name="connsiteX68" fmla="*/ 248478 w 571597"/>
              <a:gd name="connsiteY68" fmla="*/ 0 h 6062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71597" h="606298">
                <a:moveTo>
                  <a:pt x="459431" y="368750"/>
                </a:moveTo>
                <a:cubicBezTo>
                  <a:pt x="439827" y="368750"/>
                  <a:pt x="421340" y="376309"/>
                  <a:pt x="407567" y="390187"/>
                </a:cubicBezTo>
                <a:cubicBezTo>
                  <a:pt x="379029" y="418688"/>
                  <a:pt x="379029" y="465157"/>
                  <a:pt x="407567" y="493782"/>
                </a:cubicBezTo>
                <a:cubicBezTo>
                  <a:pt x="421340" y="507536"/>
                  <a:pt x="439827" y="515095"/>
                  <a:pt x="459431" y="515095"/>
                </a:cubicBezTo>
                <a:cubicBezTo>
                  <a:pt x="479036" y="515095"/>
                  <a:pt x="497399" y="507536"/>
                  <a:pt x="511296" y="493782"/>
                </a:cubicBezTo>
                <a:cubicBezTo>
                  <a:pt x="525068" y="479903"/>
                  <a:pt x="532761" y="461563"/>
                  <a:pt x="532761" y="441985"/>
                </a:cubicBezTo>
                <a:cubicBezTo>
                  <a:pt x="532761" y="422406"/>
                  <a:pt x="525068" y="403942"/>
                  <a:pt x="511296" y="390187"/>
                </a:cubicBezTo>
                <a:cubicBezTo>
                  <a:pt x="497399" y="376309"/>
                  <a:pt x="479036" y="368750"/>
                  <a:pt x="459431" y="368750"/>
                </a:cubicBezTo>
                <a:close/>
                <a:moveTo>
                  <a:pt x="459431" y="329964"/>
                </a:moveTo>
                <a:cubicBezTo>
                  <a:pt x="489458" y="329964"/>
                  <a:pt x="517624" y="341612"/>
                  <a:pt x="538717" y="362678"/>
                </a:cubicBezTo>
                <a:cubicBezTo>
                  <a:pt x="559934" y="383868"/>
                  <a:pt x="571597" y="411997"/>
                  <a:pt x="571597" y="441985"/>
                </a:cubicBezTo>
                <a:cubicBezTo>
                  <a:pt x="571597" y="471849"/>
                  <a:pt x="559934" y="500102"/>
                  <a:pt x="538717" y="521167"/>
                </a:cubicBezTo>
                <a:cubicBezTo>
                  <a:pt x="517624" y="542357"/>
                  <a:pt x="489458" y="553881"/>
                  <a:pt x="459431" y="553881"/>
                </a:cubicBezTo>
                <a:cubicBezTo>
                  <a:pt x="439951" y="553881"/>
                  <a:pt x="420843" y="548925"/>
                  <a:pt x="404093" y="539383"/>
                </a:cubicBezTo>
                <a:lnTo>
                  <a:pt x="400246" y="537276"/>
                </a:lnTo>
                <a:lnTo>
                  <a:pt x="338580" y="598863"/>
                </a:lnTo>
                <a:cubicBezTo>
                  <a:pt x="333741" y="603696"/>
                  <a:pt x="327289" y="606298"/>
                  <a:pt x="320465" y="606298"/>
                </a:cubicBezTo>
                <a:cubicBezTo>
                  <a:pt x="313641" y="606298"/>
                  <a:pt x="307189" y="603696"/>
                  <a:pt x="302350" y="598863"/>
                </a:cubicBezTo>
                <a:cubicBezTo>
                  <a:pt x="292299" y="588826"/>
                  <a:pt x="292299" y="572593"/>
                  <a:pt x="302350" y="562679"/>
                </a:cubicBezTo>
                <a:lnTo>
                  <a:pt x="364016" y="500969"/>
                </a:lnTo>
                <a:lnTo>
                  <a:pt x="361783" y="497251"/>
                </a:lnTo>
                <a:cubicBezTo>
                  <a:pt x="336967" y="453509"/>
                  <a:pt x="344536" y="398242"/>
                  <a:pt x="380022" y="362678"/>
                </a:cubicBezTo>
                <a:cubicBezTo>
                  <a:pt x="401239" y="341612"/>
                  <a:pt x="429405" y="329964"/>
                  <a:pt x="459431" y="329964"/>
                </a:cubicBezTo>
                <a:close/>
                <a:moveTo>
                  <a:pt x="164803" y="311798"/>
                </a:moveTo>
                <a:cubicBezTo>
                  <a:pt x="168029" y="310064"/>
                  <a:pt x="172125" y="310436"/>
                  <a:pt x="174979" y="312665"/>
                </a:cubicBezTo>
                <a:cubicBezTo>
                  <a:pt x="189995" y="324434"/>
                  <a:pt x="206500" y="332487"/>
                  <a:pt x="223998" y="336327"/>
                </a:cubicBezTo>
                <a:cubicBezTo>
                  <a:pt x="226976" y="336946"/>
                  <a:pt x="229582" y="339176"/>
                  <a:pt x="230699" y="342149"/>
                </a:cubicBezTo>
                <a:lnTo>
                  <a:pt x="248445" y="388853"/>
                </a:lnTo>
                <a:lnTo>
                  <a:pt x="266192" y="342149"/>
                </a:lnTo>
                <a:cubicBezTo>
                  <a:pt x="267308" y="339176"/>
                  <a:pt x="269790" y="336946"/>
                  <a:pt x="272893" y="336327"/>
                </a:cubicBezTo>
                <a:cubicBezTo>
                  <a:pt x="290391" y="332487"/>
                  <a:pt x="306772" y="324434"/>
                  <a:pt x="321788" y="312665"/>
                </a:cubicBezTo>
                <a:cubicBezTo>
                  <a:pt x="324767" y="310436"/>
                  <a:pt x="328738" y="310064"/>
                  <a:pt x="332088" y="311798"/>
                </a:cubicBezTo>
                <a:lnTo>
                  <a:pt x="332585" y="312170"/>
                </a:lnTo>
                <a:cubicBezTo>
                  <a:pt x="344250" y="318364"/>
                  <a:pt x="362244" y="327903"/>
                  <a:pt x="380859" y="338061"/>
                </a:cubicBezTo>
                <a:cubicBezTo>
                  <a:pt x="376019" y="341654"/>
                  <a:pt x="371428" y="345618"/>
                  <a:pt x="367208" y="349954"/>
                </a:cubicBezTo>
                <a:cubicBezTo>
                  <a:pt x="327621" y="389348"/>
                  <a:pt x="318189" y="448687"/>
                  <a:pt x="341520" y="497744"/>
                </a:cubicBezTo>
                <a:lnTo>
                  <a:pt x="289398" y="549775"/>
                </a:lnTo>
                <a:cubicBezTo>
                  <a:pt x="281704" y="557455"/>
                  <a:pt x="277485" y="567242"/>
                  <a:pt x="276740" y="577276"/>
                </a:cubicBezTo>
                <a:cubicBezTo>
                  <a:pt x="267681" y="577524"/>
                  <a:pt x="258249" y="577648"/>
                  <a:pt x="248445" y="577648"/>
                </a:cubicBezTo>
                <a:cubicBezTo>
                  <a:pt x="31397" y="577648"/>
                  <a:pt x="1613" y="500718"/>
                  <a:pt x="496" y="497497"/>
                </a:cubicBezTo>
                <a:cubicBezTo>
                  <a:pt x="0" y="496010"/>
                  <a:pt x="-124" y="494400"/>
                  <a:pt x="124" y="492913"/>
                </a:cubicBezTo>
                <a:cubicBezTo>
                  <a:pt x="2606" y="477304"/>
                  <a:pt x="16753" y="398268"/>
                  <a:pt x="49267" y="376464"/>
                </a:cubicBezTo>
                <a:cubicBezTo>
                  <a:pt x="68378" y="363581"/>
                  <a:pt x="136384" y="326912"/>
                  <a:pt x="164803" y="311798"/>
                </a:cubicBezTo>
                <a:close/>
                <a:moveTo>
                  <a:pt x="248478" y="114259"/>
                </a:moveTo>
                <a:cubicBezTo>
                  <a:pt x="183816" y="114259"/>
                  <a:pt x="164454" y="156890"/>
                  <a:pt x="152788" y="155526"/>
                </a:cubicBezTo>
                <a:cubicBezTo>
                  <a:pt x="142611" y="154287"/>
                  <a:pt x="136157" y="141399"/>
                  <a:pt x="134544" y="138053"/>
                </a:cubicBezTo>
                <a:cubicBezTo>
                  <a:pt x="134295" y="146232"/>
                  <a:pt x="134171" y="154535"/>
                  <a:pt x="134171" y="162962"/>
                </a:cubicBezTo>
                <a:cubicBezTo>
                  <a:pt x="134171" y="219100"/>
                  <a:pt x="158993" y="253923"/>
                  <a:pt x="179844" y="273256"/>
                </a:cubicBezTo>
                <a:cubicBezTo>
                  <a:pt x="206156" y="297545"/>
                  <a:pt x="235322" y="306344"/>
                  <a:pt x="248478" y="306344"/>
                </a:cubicBezTo>
                <a:cubicBezTo>
                  <a:pt x="261634" y="306344"/>
                  <a:pt x="290800" y="297545"/>
                  <a:pt x="317112" y="273256"/>
                </a:cubicBezTo>
                <a:cubicBezTo>
                  <a:pt x="337963" y="253923"/>
                  <a:pt x="362785" y="219100"/>
                  <a:pt x="362785" y="162962"/>
                </a:cubicBezTo>
                <a:cubicBezTo>
                  <a:pt x="362785" y="154659"/>
                  <a:pt x="362661" y="146232"/>
                  <a:pt x="362288" y="138053"/>
                </a:cubicBezTo>
                <a:cubicBezTo>
                  <a:pt x="360799" y="141399"/>
                  <a:pt x="354221" y="154287"/>
                  <a:pt x="344168" y="155526"/>
                </a:cubicBezTo>
                <a:cubicBezTo>
                  <a:pt x="332502" y="156890"/>
                  <a:pt x="313140" y="114259"/>
                  <a:pt x="248478" y="114259"/>
                </a:cubicBezTo>
                <a:close/>
                <a:moveTo>
                  <a:pt x="248478" y="52575"/>
                </a:moveTo>
                <a:cubicBezTo>
                  <a:pt x="234515" y="52575"/>
                  <a:pt x="220553" y="54961"/>
                  <a:pt x="204791" y="59732"/>
                </a:cubicBezTo>
                <a:cubicBezTo>
                  <a:pt x="208638" y="69522"/>
                  <a:pt x="210624" y="74479"/>
                  <a:pt x="214471" y="84269"/>
                </a:cubicBezTo>
                <a:cubicBezTo>
                  <a:pt x="239666" y="77206"/>
                  <a:pt x="257166" y="77206"/>
                  <a:pt x="282360" y="84269"/>
                </a:cubicBezTo>
                <a:cubicBezTo>
                  <a:pt x="286332" y="74479"/>
                  <a:pt x="288193" y="69522"/>
                  <a:pt x="292165" y="59732"/>
                </a:cubicBezTo>
                <a:cubicBezTo>
                  <a:pt x="276403" y="54961"/>
                  <a:pt x="262440" y="52575"/>
                  <a:pt x="248478" y="52575"/>
                </a:cubicBezTo>
                <a:close/>
                <a:moveTo>
                  <a:pt x="248478" y="0"/>
                </a:moveTo>
                <a:cubicBezTo>
                  <a:pt x="305818" y="0"/>
                  <a:pt x="338831" y="16234"/>
                  <a:pt x="357696" y="42878"/>
                </a:cubicBezTo>
                <a:cubicBezTo>
                  <a:pt x="372465" y="62458"/>
                  <a:pt x="378299" y="87987"/>
                  <a:pt x="380533" y="116738"/>
                </a:cubicBezTo>
                <a:cubicBezTo>
                  <a:pt x="381898" y="131361"/>
                  <a:pt x="382270" y="146852"/>
                  <a:pt x="382270" y="162962"/>
                </a:cubicBezTo>
                <a:cubicBezTo>
                  <a:pt x="382270" y="277841"/>
                  <a:pt x="288317" y="325800"/>
                  <a:pt x="248478" y="325800"/>
                </a:cubicBezTo>
                <a:cubicBezTo>
                  <a:pt x="208514" y="325800"/>
                  <a:pt x="114686" y="277841"/>
                  <a:pt x="114686" y="162962"/>
                </a:cubicBezTo>
                <a:cubicBezTo>
                  <a:pt x="114686" y="146852"/>
                  <a:pt x="115058" y="131361"/>
                  <a:pt x="116423" y="116738"/>
                </a:cubicBezTo>
                <a:cubicBezTo>
                  <a:pt x="118533" y="87987"/>
                  <a:pt x="124491" y="62458"/>
                  <a:pt x="139136" y="42878"/>
                </a:cubicBezTo>
                <a:cubicBezTo>
                  <a:pt x="158001" y="16234"/>
                  <a:pt x="191014" y="0"/>
                  <a:pt x="2484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1" name="Shape10">
            <a:extLst>
              <a:ext uri="{FF2B5EF4-FFF2-40B4-BE49-F238E27FC236}">
                <a16:creationId xmlns:a16="http://schemas.microsoft.com/office/drawing/2014/main" id="{8149176B-B8BF-7D5F-A66E-3588F60FEA5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651764" y="4820696"/>
            <a:ext cx="306781" cy="325545"/>
          </a:xfrm>
          <a:custGeom>
            <a:gdLst>
              <a:gd name="connsiteX0" fmla="*/ 459431 w 571597"/>
              <a:gd name="connsiteY0" fmla="*/ 368750 h 606298"/>
              <a:gd name="connsiteX1" fmla="*/ 407567 w 571597"/>
              <a:gd name="connsiteY1" fmla="*/ 390187 h 606298"/>
              <a:gd name="connsiteX2" fmla="*/ 407567 w 571597"/>
              <a:gd name="connsiteY2" fmla="*/ 493782 h 606298"/>
              <a:gd name="connsiteX3" fmla="*/ 459431 w 571597"/>
              <a:gd name="connsiteY3" fmla="*/ 515095 h 606298"/>
              <a:gd name="connsiteX4" fmla="*/ 511296 w 571597"/>
              <a:gd name="connsiteY4" fmla="*/ 493782 h 606298"/>
              <a:gd name="connsiteX5" fmla="*/ 532761 w 571597"/>
              <a:gd name="connsiteY5" fmla="*/ 441985 h 606298"/>
              <a:gd name="connsiteX6" fmla="*/ 511296 w 571597"/>
              <a:gd name="connsiteY6" fmla="*/ 390187 h 606298"/>
              <a:gd name="connsiteX7" fmla="*/ 459431 w 571597"/>
              <a:gd name="connsiteY7" fmla="*/ 368750 h 606298"/>
              <a:gd name="connsiteX8" fmla="*/ 459431 w 571597"/>
              <a:gd name="connsiteY8" fmla="*/ 329964 h 606298"/>
              <a:gd name="connsiteX9" fmla="*/ 538717 w 571597"/>
              <a:gd name="connsiteY9" fmla="*/ 362678 h 606298"/>
              <a:gd name="connsiteX10" fmla="*/ 571597 w 571597"/>
              <a:gd name="connsiteY10" fmla="*/ 441985 h 606298"/>
              <a:gd name="connsiteX11" fmla="*/ 538717 w 571597"/>
              <a:gd name="connsiteY11" fmla="*/ 521167 h 606298"/>
              <a:gd name="connsiteX12" fmla="*/ 459431 w 571597"/>
              <a:gd name="connsiteY12" fmla="*/ 553881 h 606298"/>
              <a:gd name="connsiteX13" fmla="*/ 404093 w 571597"/>
              <a:gd name="connsiteY13" fmla="*/ 539383 h 606298"/>
              <a:gd name="connsiteX14" fmla="*/ 400246 w 571597"/>
              <a:gd name="connsiteY14" fmla="*/ 537276 h 606298"/>
              <a:gd name="connsiteX15" fmla="*/ 338580 w 571597"/>
              <a:gd name="connsiteY15" fmla="*/ 598863 h 606298"/>
              <a:gd name="connsiteX16" fmla="*/ 320465 w 571597"/>
              <a:gd name="connsiteY16" fmla="*/ 606298 h 606298"/>
              <a:gd name="connsiteX17" fmla="*/ 302350 w 571597"/>
              <a:gd name="connsiteY17" fmla="*/ 598863 h 606298"/>
              <a:gd name="connsiteX18" fmla="*/ 302350 w 571597"/>
              <a:gd name="connsiteY18" fmla="*/ 562679 h 606298"/>
              <a:gd name="connsiteX19" fmla="*/ 364016 w 571597"/>
              <a:gd name="connsiteY19" fmla="*/ 500969 h 606298"/>
              <a:gd name="connsiteX20" fmla="*/ 361783 w 571597"/>
              <a:gd name="connsiteY20" fmla="*/ 497251 h 606298"/>
              <a:gd name="connsiteX21" fmla="*/ 380022 w 571597"/>
              <a:gd name="connsiteY21" fmla="*/ 362678 h 606298"/>
              <a:gd name="connsiteX22" fmla="*/ 459431 w 571597"/>
              <a:gd name="connsiteY22" fmla="*/ 329964 h 606298"/>
              <a:gd name="connsiteX23" fmla="*/ 164803 w 571597"/>
              <a:gd name="connsiteY23" fmla="*/ 311798 h 606298"/>
              <a:gd name="connsiteX24" fmla="*/ 174979 w 571597"/>
              <a:gd name="connsiteY24" fmla="*/ 312665 h 606298"/>
              <a:gd name="connsiteX25" fmla="*/ 223998 w 571597"/>
              <a:gd name="connsiteY25" fmla="*/ 336327 h 606298"/>
              <a:gd name="connsiteX26" fmla="*/ 230699 w 571597"/>
              <a:gd name="connsiteY26" fmla="*/ 342149 h 606298"/>
              <a:gd name="connsiteX27" fmla="*/ 248445 w 571597"/>
              <a:gd name="connsiteY27" fmla="*/ 388853 h 606298"/>
              <a:gd name="connsiteX28" fmla="*/ 266192 w 571597"/>
              <a:gd name="connsiteY28" fmla="*/ 342149 h 606298"/>
              <a:gd name="connsiteX29" fmla="*/ 272893 w 571597"/>
              <a:gd name="connsiteY29" fmla="*/ 336327 h 606298"/>
              <a:gd name="connsiteX30" fmla="*/ 321788 w 571597"/>
              <a:gd name="connsiteY30" fmla="*/ 312665 h 606298"/>
              <a:gd name="connsiteX31" fmla="*/ 332088 w 571597"/>
              <a:gd name="connsiteY31" fmla="*/ 311798 h 606298"/>
              <a:gd name="connsiteX32" fmla="*/ 332585 w 571597"/>
              <a:gd name="connsiteY32" fmla="*/ 312170 h 606298"/>
              <a:gd name="connsiteX33" fmla="*/ 380859 w 571597"/>
              <a:gd name="connsiteY33" fmla="*/ 338061 h 606298"/>
              <a:gd name="connsiteX34" fmla="*/ 367208 w 571597"/>
              <a:gd name="connsiteY34" fmla="*/ 349954 h 606298"/>
              <a:gd name="connsiteX35" fmla="*/ 341520 w 571597"/>
              <a:gd name="connsiteY35" fmla="*/ 497744 h 606298"/>
              <a:gd name="connsiteX36" fmla="*/ 289398 w 571597"/>
              <a:gd name="connsiteY36" fmla="*/ 549775 h 606298"/>
              <a:gd name="connsiteX37" fmla="*/ 276740 w 571597"/>
              <a:gd name="connsiteY37" fmla="*/ 577276 h 606298"/>
              <a:gd name="connsiteX38" fmla="*/ 248445 w 571597"/>
              <a:gd name="connsiteY38" fmla="*/ 577648 h 606298"/>
              <a:gd name="connsiteX39" fmla="*/ 496 w 571597"/>
              <a:gd name="connsiteY39" fmla="*/ 497497 h 606298"/>
              <a:gd name="connsiteX40" fmla="*/ 124 w 571597"/>
              <a:gd name="connsiteY40" fmla="*/ 492913 h 606298"/>
              <a:gd name="connsiteX41" fmla="*/ 49267 w 571597"/>
              <a:gd name="connsiteY41" fmla="*/ 376464 h 606298"/>
              <a:gd name="connsiteX42" fmla="*/ 164803 w 571597"/>
              <a:gd name="connsiteY42" fmla="*/ 311798 h 606298"/>
              <a:gd name="connsiteX43" fmla="*/ 248478 w 571597"/>
              <a:gd name="connsiteY43" fmla="*/ 114259 h 606298"/>
              <a:gd name="connsiteX44" fmla="*/ 152788 w 571597"/>
              <a:gd name="connsiteY44" fmla="*/ 155526 h 606298"/>
              <a:gd name="connsiteX45" fmla="*/ 134544 w 571597"/>
              <a:gd name="connsiteY45" fmla="*/ 138053 h 606298"/>
              <a:gd name="connsiteX46" fmla="*/ 134171 w 571597"/>
              <a:gd name="connsiteY46" fmla="*/ 162962 h 606298"/>
              <a:gd name="connsiteX47" fmla="*/ 179844 w 571597"/>
              <a:gd name="connsiteY47" fmla="*/ 273256 h 606298"/>
              <a:gd name="connsiteX48" fmla="*/ 248478 w 571597"/>
              <a:gd name="connsiteY48" fmla="*/ 306344 h 606298"/>
              <a:gd name="connsiteX49" fmla="*/ 317112 w 571597"/>
              <a:gd name="connsiteY49" fmla="*/ 273256 h 606298"/>
              <a:gd name="connsiteX50" fmla="*/ 362785 w 571597"/>
              <a:gd name="connsiteY50" fmla="*/ 162962 h 606298"/>
              <a:gd name="connsiteX51" fmla="*/ 362288 w 571597"/>
              <a:gd name="connsiteY51" fmla="*/ 138053 h 606298"/>
              <a:gd name="connsiteX52" fmla="*/ 344168 w 571597"/>
              <a:gd name="connsiteY52" fmla="*/ 155526 h 606298"/>
              <a:gd name="connsiteX53" fmla="*/ 248478 w 571597"/>
              <a:gd name="connsiteY53" fmla="*/ 114259 h 606298"/>
              <a:gd name="connsiteX54" fmla="*/ 248478 w 571597"/>
              <a:gd name="connsiteY54" fmla="*/ 52575 h 606298"/>
              <a:gd name="connsiteX55" fmla="*/ 204791 w 571597"/>
              <a:gd name="connsiteY55" fmla="*/ 59732 h 606298"/>
              <a:gd name="connsiteX56" fmla="*/ 214471 w 571597"/>
              <a:gd name="connsiteY56" fmla="*/ 84269 h 606298"/>
              <a:gd name="connsiteX57" fmla="*/ 282360 w 571597"/>
              <a:gd name="connsiteY57" fmla="*/ 84269 h 606298"/>
              <a:gd name="connsiteX58" fmla="*/ 292165 w 571597"/>
              <a:gd name="connsiteY58" fmla="*/ 59732 h 606298"/>
              <a:gd name="connsiteX59" fmla="*/ 248478 w 571597"/>
              <a:gd name="connsiteY59" fmla="*/ 52575 h 606298"/>
              <a:gd name="connsiteX60" fmla="*/ 248478 w 571597"/>
              <a:gd name="connsiteY60" fmla="*/ 0 h 606298"/>
              <a:gd name="connsiteX61" fmla="*/ 357696 w 571597"/>
              <a:gd name="connsiteY61" fmla="*/ 42878 h 606298"/>
              <a:gd name="connsiteX62" fmla="*/ 380533 w 571597"/>
              <a:gd name="connsiteY62" fmla="*/ 116738 h 606298"/>
              <a:gd name="connsiteX63" fmla="*/ 382270 w 571597"/>
              <a:gd name="connsiteY63" fmla="*/ 162962 h 606298"/>
              <a:gd name="connsiteX64" fmla="*/ 248478 w 571597"/>
              <a:gd name="connsiteY64" fmla="*/ 325800 h 606298"/>
              <a:gd name="connsiteX65" fmla="*/ 114686 w 571597"/>
              <a:gd name="connsiteY65" fmla="*/ 162962 h 606298"/>
              <a:gd name="connsiteX66" fmla="*/ 116423 w 571597"/>
              <a:gd name="connsiteY66" fmla="*/ 116738 h 606298"/>
              <a:gd name="connsiteX67" fmla="*/ 139136 w 571597"/>
              <a:gd name="connsiteY67" fmla="*/ 42878 h 606298"/>
              <a:gd name="connsiteX68" fmla="*/ 248478 w 571597"/>
              <a:gd name="connsiteY68" fmla="*/ 0 h 6062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71597" h="606298">
                <a:moveTo>
                  <a:pt x="459431" y="368750"/>
                </a:moveTo>
                <a:cubicBezTo>
                  <a:pt x="439827" y="368750"/>
                  <a:pt x="421340" y="376309"/>
                  <a:pt x="407567" y="390187"/>
                </a:cubicBezTo>
                <a:cubicBezTo>
                  <a:pt x="379029" y="418688"/>
                  <a:pt x="379029" y="465157"/>
                  <a:pt x="407567" y="493782"/>
                </a:cubicBezTo>
                <a:cubicBezTo>
                  <a:pt x="421340" y="507536"/>
                  <a:pt x="439827" y="515095"/>
                  <a:pt x="459431" y="515095"/>
                </a:cubicBezTo>
                <a:cubicBezTo>
                  <a:pt x="479036" y="515095"/>
                  <a:pt x="497399" y="507536"/>
                  <a:pt x="511296" y="493782"/>
                </a:cubicBezTo>
                <a:cubicBezTo>
                  <a:pt x="525068" y="479903"/>
                  <a:pt x="532761" y="461563"/>
                  <a:pt x="532761" y="441985"/>
                </a:cubicBezTo>
                <a:cubicBezTo>
                  <a:pt x="532761" y="422406"/>
                  <a:pt x="525068" y="403942"/>
                  <a:pt x="511296" y="390187"/>
                </a:cubicBezTo>
                <a:cubicBezTo>
                  <a:pt x="497399" y="376309"/>
                  <a:pt x="479036" y="368750"/>
                  <a:pt x="459431" y="368750"/>
                </a:cubicBezTo>
                <a:close/>
                <a:moveTo>
                  <a:pt x="459431" y="329964"/>
                </a:moveTo>
                <a:cubicBezTo>
                  <a:pt x="489458" y="329964"/>
                  <a:pt x="517624" y="341612"/>
                  <a:pt x="538717" y="362678"/>
                </a:cubicBezTo>
                <a:cubicBezTo>
                  <a:pt x="559934" y="383868"/>
                  <a:pt x="571597" y="411997"/>
                  <a:pt x="571597" y="441985"/>
                </a:cubicBezTo>
                <a:cubicBezTo>
                  <a:pt x="571597" y="471849"/>
                  <a:pt x="559934" y="500102"/>
                  <a:pt x="538717" y="521167"/>
                </a:cubicBezTo>
                <a:cubicBezTo>
                  <a:pt x="517624" y="542357"/>
                  <a:pt x="489458" y="553881"/>
                  <a:pt x="459431" y="553881"/>
                </a:cubicBezTo>
                <a:cubicBezTo>
                  <a:pt x="439951" y="553881"/>
                  <a:pt x="420843" y="548925"/>
                  <a:pt x="404093" y="539383"/>
                </a:cubicBezTo>
                <a:lnTo>
                  <a:pt x="400246" y="537276"/>
                </a:lnTo>
                <a:lnTo>
                  <a:pt x="338580" y="598863"/>
                </a:lnTo>
                <a:cubicBezTo>
                  <a:pt x="333741" y="603696"/>
                  <a:pt x="327289" y="606298"/>
                  <a:pt x="320465" y="606298"/>
                </a:cubicBezTo>
                <a:cubicBezTo>
                  <a:pt x="313641" y="606298"/>
                  <a:pt x="307189" y="603696"/>
                  <a:pt x="302350" y="598863"/>
                </a:cubicBezTo>
                <a:cubicBezTo>
                  <a:pt x="292299" y="588826"/>
                  <a:pt x="292299" y="572593"/>
                  <a:pt x="302350" y="562679"/>
                </a:cubicBezTo>
                <a:lnTo>
                  <a:pt x="364016" y="500969"/>
                </a:lnTo>
                <a:lnTo>
                  <a:pt x="361783" y="497251"/>
                </a:lnTo>
                <a:cubicBezTo>
                  <a:pt x="336967" y="453509"/>
                  <a:pt x="344536" y="398242"/>
                  <a:pt x="380022" y="362678"/>
                </a:cubicBezTo>
                <a:cubicBezTo>
                  <a:pt x="401239" y="341612"/>
                  <a:pt x="429405" y="329964"/>
                  <a:pt x="459431" y="329964"/>
                </a:cubicBezTo>
                <a:close/>
                <a:moveTo>
                  <a:pt x="164803" y="311798"/>
                </a:moveTo>
                <a:cubicBezTo>
                  <a:pt x="168029" y="310064"/>
                  <a:pt x="172125" y="310436"/>
                  <a:pt x="174979" y="312665"/>
                </a:cubicBezTo>
                <a:cubicBezTo>
                  <a:pt x="189995" y="324434"/>
                  <a:pt x="206500" y="332487"/>
                  <a:pt x="223998" y="336327"/>
                </a:cubicBezTo>
                <a:cubicBezTo>
                  <a:pt x="226976" y="336946"/>
                  <a:pt x="229582" y="339176"/>
                  <a:pt x="230699" y="342149"/>
                </a:cubicBezTo>
                <a:lnTo>
                  <a:pt x="248445" y="388853"/>
                </a:lnTo>
                <a:lnTo>
                  <a:pt x="266192" y="342149"/>
                </a:lnTo>
                <a:cubicBezTo>
                  <a:pt x="267308" y="339176"/>
                  <a:pt x="269790" y="336946"/>
                  <a:pt x="272893" y="336327"/>
                </a:cubicBezTo>
                <a:cubicBezTo>
                  <a:pt x="290391" y="332487"/>
                  <a:pt x="306772" y="324434"/>
                  <a:pt x="321788" y="312665"/>
                </a:cubicBezTo>
                <a:cubicBezTo>
                  <a:pt x="324767" y="310436"/>
                  <a:pt x="328738" y="310064"/>
                  <a:pt x="332088" y="311798"/>
                </a:cubicBezTo>
                <a:lnTo>
                  <a:pt x="332585" y="312170"/>
                </a:lnTo>
                <a:cubicBezTo>
                  <a:pt x="344250" y="318364"/>
                  <a:pt x="362244" y="327903"/>
                  <a:pt x="380859" y="338061"/>
                </a:cubicBezTo>
                <a:cubicBezTo>
                  <a:pt x="376019" y="341654"/>
                  <a:pt x="371428" y="345618"/>
                  <a:pt x="367208" y="349954"/>
                </a:cubicBezTo>
                <a:cubicBezTo>
                  <a:pt x="327621" y="389348"/>
                  <a:pt x="318189" y="448687"/>
                  <a:pt x="341520" y="497744"/>
                </a:cubicBezTo>
                <a:lnTo>
                  <a:pt x="289398" y="549775"/>
                </a:lnTo>
                <a:cubicBezTo>
                  <a:pt x="281704" y="557455"/>
                  <a:pt x="277485" y="567242"/>
                  <a:pt x="276740" y="577276"/>
                </a:cubicBezTo>
                <a:cubicBezTo>
                  <a:pt x="267681" y="577524"/>
                  <a:pt x="258249" y="577648"/>
                  <a:pt x="248445" y="577648"/>
                </a:cubicBezTo>
                <a:cubicBezTo>
                  <a:pt x="31397" y="577648"/>
                  <a:pt x="1613" y="500718"/>
                  <a:pt x="496" y="497497"/>
                </a:cubicBezTo>
                <a:cubicBezTo>
                  <a:pt x="0" y="496010"/>
                  <a:pt x="-124" y="494400"/>
                  <a:pt x="124" y="492913"/>
                </a:cubicBezTo>
                <a:cubicBezTo>
                  <a:pt x="2606" y="477304"/>
                  <a:pt x="16753" y="398268"/>
                  <a:pt x="49267" y="376464"/>
                </a:cubicBezTo>
                <a:cubicBezTo>
                  <a:pt x="68378" y="363581"/>
                  <a:pt x="136384" y="326912"/>
                  <a:pt x="164803" y="311798"/>
                </a:cubicBezTo>
                <a:close/>
                <a:moveTo>
                  <a:pt x="248478" y="114259"/>
                </a:moveTo>
                <a:cubicBezTo>
                  <a:pt x="183816" y="114259"/>
                  <a:pt x="164454" y="156890"/>
                  <a:pt x="152788" y="155526"/>
                </a:cubicBezTo>
                <a:cubicBezTo>
                  <a:pt x="142611" y="154287"/>
                  <a:pt x="136157" y="141399"/>
                  <a:pt x="134544" y="138053"/>
                </a:cubicBezTo>
                <a:cubicBezTo>
                  <a:pt x="134295" y="146232"/>
                  <a:pt x="134171" y="154535"/>
                  <a:pt x="134171" y="162962"/>
                </a:cubicBezTo>
                <a:cubicBezTo>
                  <a:pt x="134171" y="219100"/>
                  <a:pt x="158993" y="253923"/>
                  <a:pt x="179844" y="273256"/>
                </a:cubicBezTo>
                <a:cubicBezTo>
                  <a:pt x="206156" y="297545"/>
                  <a:pt x="235322" y="306344"/>
                  <a:pt x="248478" y="306344"/>
                </a:cubicBezTo>
                <a:cubicBezTo>
                  <a:pt x="261634" y="306344"/>
                  <a:pt x="290800" y="297545"/>
                  <a:pt x="317112" y="273256"/>
                </a:cubicBezTo>
                <a:cubicBezTo>
                  <a:pt x="337963" y="253923"/>
                  <a:pt x="362785" y="219100"/>
                  <a:pt x="362785" y="162962"/>
                </a:cubicBezTo>
                <a:cubicBezTo>
                  <a:pt x="362785" y="154659"/>
                  <a:pt x="362661" y="146232"/>
                  <a:pt x="362288" y="138053"/>
                </a:cubicBezTo>
                <a:cubicBezTo>
                  <a:pt x="360799" y="141399"/>
                  <a:pt x="354221" y="154287"/>
                  <a:pt x="344168" y="155526"/>
                </a:cubicBezTo>
                <a:cubicBezTo>
                  <a:pt x="332502" y="156890"/>
                  <a:pt x="313140" y="114259"/>
                  <a:pt x="248478" y="114259"/>
                </a:cubicBezTo>
                <a:close/>
                <a:moveTo>
                  <a:pt x="248478" y="52575"/>
                </a:moveTo>
                <a:cubicBezTo>
                  <a:pt x="234515" y="52575"/>
                  <a:pt x="220553" y="54961"/>
                  <a:pt x="204791" y="59732"/>
                </a:cubicBezTo>
                <a:cubicBezTo>
                  <a:pt x="208638" y="69522"/>
                  <a:pt x="210624" y="74479"/>
                  <a:pt x="214471" y="84269"/>
                </a:cubicBezTo>
                <a:cubicBezTo>
                  <a:pt x="239666" y="77206"/>
                  <a:pt x="257166" y="77206"/>
                  <a:pt x="282360" y="84269"/>
                </a:cubicBezTo>
                <a:cubicBezTo>
                  <a:pt x="286332" y="74479"/>
                  <a:pt x="288193" y="69522"/>
                  <a:pt x="292165" y="59732"/>
                </a:cubicBezTo>
                <a:cubicBezTo>
                  <a:pt x="276403" y="54961"/>
                  <a:pt x="262440" y="52575"/>
                  <a:pt x="248478" y="52575"/>
                </a:cubicBezTo>
                <a:close/>
                <a:moveTo>
                  <a:pt x="248478" y="0"/>
                </a:moveTo>
                <a:cubicBezTo>
                  <a:pt x="305818" y="0"/>
                  <a:pt x="338831" y="16234"/>
                  <a:pt x="357696" y="42878"/>
                </a:cubicBezTo>
                <a:cubicBezTo>
                  <a:pt x="372465" y="62458"/>
                  <a:pt x="378299" y="87987"/>
                  <a:pt x="380533" y="116738"/>
                </a:cubicBezTo>
                <a:cubicBezTo>
                  <a:pt x="381898" y="131361"/>
                  <a:pt x="382270" y="146852"/>
                  <a:pt x="382270" y="162962"/>
                </a:cubicBezTo>
                <a:cubicBezTo>
                  <a:pt x="382270" y="277841"/>
                  <a:pt x="288317" y="325800"/>
                  <a:pt x="248478" y="325800"/>
                </a:cubicBezTo>
                <a:cubicBezTo>
                  <a:pt x="208514" y="325800"/>
                  <a:pt x="114686" y="277841"/>
                  <a:pt x="114686" y="162962"/>
                </a:cubicBezTo>
                <a:cubicBezTo>
                  <a:pt x="114686" y="146852"/>
                  <a:pt x="115058" y="131361"/>
                  <a:pt x="116423" y="116738"/>
                </a:cubicBezTo>
                <a:cubicBezTo>
                  <a:pt x="118533" y="87987"/>
                  <a:pt x="124491" y="62458"/>
                  <a:pt x="139136" y="42878"/>
                </a:cubicBezTo>
                <a:cubicBezTo>
                  <a:pt x="158001" y="16234"/>
                  <a:pt x="191014" y="0"/>
                  <a:pt x="2484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0" name="Shape11">
            <a:extLst>
              <a:ext uri="{FF2B5EF4-FFF2-40B4-BE49-F238E27FC236}">
                <a16:creationId xmlns:a16="http://schemas.microsoft.com/office/drawing/2014/main" id="{1A7C2968-9F17-1D9F-0151-BA6B252F8C05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1148715" y="4972811"/>
            <a:ext cx="3112808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  <a:effectLst/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1" name="Shape12">
            <a:extLst>
              <a:ext uri="{FF2B5EF4-FFF2-40B4-BE49-F238E27FC236}">
                <a16:creationId xmlns:a16="http://schemas.microsoft.com/office/drawing/2014/main" id="{CE86AD34-A0B6-8024-62B6-214067274D33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7930597" y="4972811"/>
            <a:ext cx="3112808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  <a:effectLst/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2" name="Text6">
            <a:extLst>
              <a:ext uri="{FF2B5EF4-FFF2-40B4-BE49-F238E27FC236}">
                <a16:creationId xmlns:a16="http://schemas.microsoft.com/office/drawing/2014/main" id="{04A11CA7-6C71-FD0E-D7C6-64467470E13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148714" y="4438650"/>
            <a:ext cx="3371850" cy="50441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智能评估即时反馈</a:t>
            </a:r>
          </a:p>
        </p:txBody>
      </p:sp>
      <p:sp>
        <p:nvSpPr>
          <p:cNvPr id="43" name="Text7">
            <a:extLst>
              <a:ext uri="{FF2B5EF4-FFF2-40B4-BE49-F238E27FC236}">
                <a16:creationId xmlns:a16="http://schemas.microsoft.com/office/drawing/2014/main" id="{F8239F52-62C7-92F0-2F9D-13A4ADF997D5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148715" y="4970270"/>
            <a:ext cx="3113443" cy="159206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AI即时评估作业，提供即时反馈，研究表明，即时反馈能有效提升学习效果15%。人机协同助力小学语文快速进步。</a:t>
            </a:r>
          </a:p>
        </p:txBody>
      </p:sp>
      <p:sp>
        <p:nvSpPr>
          <p:cNvPr id="44" name="Text8">
            <a:extLst>
              <a:ext uri="{FF2B5EF4-FFF2-40B4-BE49-F238E27FC236}">
                <a16:creationId xmlns:a16="http://schemas.microsoft.com/office/drawing/2014/main" id="{98A0C352-8362-F273-2D12-98B462A00DE5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929961" y="4441190"/>
            <a:ext cx="3371850" cy="50441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资源创新增趣味</a:t>
            </a:r>
          </a:p>
        </p:txBody>
      </p:sp>
      <p:sp>
        <p:nvSpPr>
          <p:cNvPr id="45" name="Text9">
            <a:extLst>
              <a:ext uri="{FF2B5EF4-FFF2-40B4-BE49-F238E27FC236}">
                <a16:creationId xmlns:a16="http://schemas.microsoft.com/office/drawing/2014/main" id="{5B8B523A-CAE3-6652-95EE-79A07392319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7929962" y="4972810"/>
            <a:ext cx="3113443" cy="159206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结合AI技术创新学习资源，如VR古诗场景重现，增强学习趣味性，据统计，趣味学习法能使学生兴趣度提升40%。人机协同促进语文学习资源多元化发展。</a:t>
            </a:r>
          </a:p>
        </p:txBody>
      </p:sp>
      <p:grpSp>
        <p:nvGrpSpPr>
          <p:cNvPr id="4" name="Text10">
            <a:extLst>
              <a:ext uri="{FF2B5EF4-FFF2-40B4-BE49-F238E27FC236}">
                <a16:creationId xmlns:a16="http://schemas.microsoft.com/office/drawing/2014/main" id="{D9B28761-B61C-B50B-94AD-778AD3F0E000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52225" y="271071"/>
            <a:ext cx="874119" cy="624371"/>
            <a:chOff x="52225" y="271071"/>
            <a:chExt cx="874119" cy="624371"/>
          </a:xfrm>
        </p:grpSpPr>
        <p:sp>
          <p:nvSpPr>
            <p:cNvPr id="2" name="圆: 空心 1">
              <a:extLst>
                <a:ext uri="{FF2B5EF4-FFF2-40B4-BE49-F238E27FC236}">
                  <a16:creationId xmlns:a16="http://schemas.microsoft.com/office/drawing/2014/main" id="{C7253E9D-BFB3-9A33-2FB7-7201BABD975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01973" y="271071"/>
              <a:ext cx="624371" cy="624371"/>
            </a:xfrm>
            <a:prstGeom prst="donu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圆: 空心 2">
              <a:extLst>
                <a:ext uri="{FF2B5EF4-FFF2-40B4-BE49-F238E27FC236}">
                  <a16:creationId xmlns:a16="http://schemas.microsoft.com/office/drawing/2014/main" id="{0FEAC69D-A216-2091-1FF0-11BD416B4606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52225" y="271071"/>
              <a:ext cx="499497" cy="499497"/>
            </a:xfrm>
            <a:prstGeom prst="donu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custData r:id="rId29"/>
      <p:tags r:id="rId30"/>
    </p:custDataLst>
    <p:extLst>
      <p:ext uri="{BB962C8B-B14F-4D97-AF65-F5344CB8AC3E}">
        <p14:creationId val="398845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学生自主学习能力培养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Cultivation of Students' Autonomous Learning Ability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YOO_CHATSHAPE_TYPE" val="YOO_CHATSHAPE_TITLE"/>
</p:tagLst>
</file>

<file path=ppt/tags/tag10.xml><?xml version="1.0" encoding="utf-8"?>
<p:tagLst xmlns:p="http://schemas.openxmlformats.org/presentationml/2006/main">
  <p:tag name="YOO_CHATSHAPE_ITEM" val="1"/>
  <p:tag name="YOO_CHATSHAPE_TYPE" val="YOO_CHATSHAPE_ITEM"/>
</p:tagLst>
</file>

<file path=ppt/tags/tag100.xml><?xml version="1.0" encoding="utf-8"?>
<p:tagLst xmlns:p="http://schemas.openxmlformats.org/presentationml/2006/main">
  <p:tag name="TAG_CONTENT_DIAGRAM_INDEX" val="44f2844ea61740d7a115795ca70acefc"/>
  <p:tag name="TAG_CONTENT_GROUPCOUNT" val="2"/>
  <p:tag name="YOO_CHATSHAPE_TYPE" val="YOO_CHATSHAPE_DECORATION"/>
</p:tagLst>
</file>

<file path=ppt/tags/tag101.xml><?xml version="1.0" encoding="utf-8"?>
<p:tagLst xmlns:p="http://schemas.openxmlformats.org/presentationml/2006/main">
  <p:tag name="TAG_CONTENT_DIAGRAM_INDEX" val="44f2844ea61740d7a115795ca70acefc"/>
  <p:tag name="TAG_CONTENT_GROUPCOUNT" val="2"/>
  <p:tag name="TAG_CONTENT_GROUPINDEX" val="2"/>
  <p:tag name="TAG_CONTENT_SUBINDEX" val="2"/>
  <p:tag name="YOO_CHATSHAPE_TYPE" val="YOO_CHATSHAPE_CHILDCONTENT"/>
</p:tagLst>
</file>

<file path=ppt/tags/tag102.xml><?xml version="1.0" encoding="utf-8"?>
<p:tagLst xmlns:p="http://schemas.openxmlformats.org/presentationml/2006/main">
  <p:tag name="TAG_CONTENT_DIAGRAM_INDEX" val="44f2844ea61740d7a115795ca70acefc"/>
  <p:tag name="TAG_CONTENT_GROUPCOUNT" val="2"/>
  <p:tag name="TAG_CONTENT_GROUPINDEX" val="1"/>
  <p:tag name="TAG_CONTENT_SUBINDEX" val="1"/>
  <p:tag name="YOO_CHATSHAPE_TYPE" val="YOO_CHATSHAPE_CHILDCONTENT"/>
</p:tagLst>
</file>

<file path=ppt/tags/tag103.xml><?xml version="1.0" encoding="utf-8"?>
<p:tagLst xmlns:p="http://schemas.openxmlformats.org/presentationml/2006/main">
  <p:tag name="TAG_CHATSHAPE_LINK" val="sp:子标题1"/>
  <p:tag name="TAG_CONTENT_DIAGRAM_INDEX" val="44f2844ea61740d7a115795ca70acefc"/>
  <p:tag name="TAG_CONTENT_GROUPCOUNT" val="2"/>
  <p:tag name="TAG_CONTENT_GROUPINDEX" val="1"/>
  <p:tag name="TAG_CONTENT_SUBINDEX" val="1"/>
  <p:tag name="YOO_CHATSHAPE_TYPE" val="YOO_CHATSHAPE_CHILDDECORATE"/>
</p:tagLst>
</file>

<file path=ppt/tags/tag104.xml><?xml version="1.0" encoding="utf-8"?>
<p:tagLst xmlns:p="http://schemas.openxmlformats.org/presentationml/2006/main">
  <p:tag name="TAG_CHATSHAPE_LINK" val="sp:子标题1"/>
  <p:tag name="TAG_CONTENT_DIAGRAM_INDEX" val="44f2844ea61740d7a115795ca70acefc"/>
  <p:tag name="TAG_CONTENT_GROUPCOUNT" val="2"/>
  <p:tag name="TAG_CONTENT_GROUPINDEX" val="1"/>
  <p:tag name="TAG_CONTENT_SUBINDEX" val="1"/>
  <p:tag name="YOO_CHATSHAPE_TYPE" val="YOO_CHATSHAPE_CHILDDECORATE"/>
</p:tagLst>
</file>

<file path=ppt/tags/tag105.xml><?xml version="1.0" encoding="utf-8"?>
<p:tagLst xmlns:p="http://schemas.openxmlformats.org/presentationml/2006/main">
  <p:tag name="TAG_CHATSHAPE_LINK" val="sp:子标题2"/>
  <p:tag name="TAG_CONTENT_DIAGRAM_INDEX" val="44f2844ea61740d7a115795ca70acefc"/>
  <p:tag name="TAG_CONTENT_GROUPCOUNT" val="2"/>
  <p:tag name="TAG_CONTENT_GROUPINDEX" val="2"/>
  <p:tag name="TAG_CONTENT_SUBINDEX" val="2"/>
  <p:tag name="YOO_CHATSHAPE_TYPE" val="YOO_CHATSHAPE_CHILDDECORATE"/>
</p:tagLst>
</file>

<file path=ppt/tags/tag106.xml><?xml version="1.0" encoding="utf-8"?>
<p:tagLst xmlns:p="http://schemas.openxmlformats.org/presentationml/2006/main">
  <p:tag name="TAG_CHATSHAPE_LINK" val="sp:子标题2"/>
  <p:tag name="TAG_CONTENT_DIAGRAM_INDEX" val="44f2844ea61740d7a115795ca70acefc"/>
  <p:tag name="TAG_CONTENT_GROUPCOUNT" val="2"/>
  <p:tag name="TAG_CONTENT_GROUPINDEX" val="2"/>
  <p:tag name="TAG_CONTENT_SUBINDEX" val="2"/>
  <p:tag name="YOO_CHATSHAPE_TYPE" val="YOO_CHATSHAPE_CHILDDECORATE"/>
</p:tagLst>
</file>

<file path=ppt/tags/tag107.xml><?xml version="1.0" encoding="utf-8"?>
<p:tagLst xmlns:p="http://schemas.openxmlformats.org/presentationml/2006/main">
  <p:tag name="TAG_CONTENT_DIAGRAM_INDEX" val="44f2844ea61740d7a115795ca70acefc"/>
  <p:tag name="TAG_CONTENT_GROUPCOUNT" val="2"/>
  <p:tag name="TAG_CONTENT_GROUPINDEX" val="1"/>
  <p:tag name="TAG_CONTENT_SUBINDEX" val="1"/>
  <p:tag name="YOO_CHATSHAPE_TYPE" val="YOO_CHATSHAPE_CHILDTITLE"/>
</p:tagLst>
</file>

<file path=ppt/tags/tag108.xml><?xml version="1.0" encoding="utf-8"?>
<p:tagLst xmlns:p="http://schemas.openxmlformats.org/presentationml/2006/main">
  <p:tag name="TAG_CONTENT_DIAGRAM_INDEX" val="44f2844ea61740d7a115795ca70acefc"/>
  <p:tag name="TAG_CONTENT_GROUPCOUNT" val="2"/>
  <p:tag name="TAG_CONTENT_GROUPINDEX" val="2"/>
  <p:tag name="TAG_CONTENT_SUBINDEX" val="2"/>
  <p:tag name="YOO_CHATSHAPE_TYPE" val="YOO_CHATSHAPE_CHILDTITLE"/>
</p:tagLst>
</file>

<file path=ppt/tags/tag109.xml><?xml version="1.0" encoding="utf-8"?>
<p:tagLst xmlns:p="http://schemas.openxmlformats.org/presentationml/2006/main">
  <p:tag name="TAG_CHATSHAPE_LINK" val="sp:子标题2"/>
  <p:tag name="TAG_CONTENT_DIAGRAM_INDEX" val="44f2844ea61740d7a115795ca70acefc"/>
  <p:tag name="TAG_CONTENT_GROUPCOUNT" val="2"/>
  <p:tag name="TAG_CONTENT_GROUPINDEX" val="2"/>
  <p:tag name="TAG_CONTENT_SUBINDEX" val="2"/>
  <p:tag name="YOO_CHATSHAPE_TYPE" val="YOO_CHATSHAPE_CHILDDECORATE"/>
</p:tagLst>
</file>

<file path=ppt/tags/tag11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110.xml><?xml version="1.0" encoding="utf-8"?>
<p:tagLst xmlns:p="http://schemas.openxmlformats.org/presentationml/2006/main">
  <p:tag name="TAG_CHATSHAPE_LINK" val="sp:子标题2"/>
  <p:tag name="TAG_CONTENT_DIAGRAM_INDEX" val="44f2844ea61740d7a115795ca70acefc"/>
  <p:tag name="TAG_CONTENT_GROUPCOUNT" val="2"/>
  <p:tag name="TAG_CONTENT_GROUPINDEX" val="2"/>
  <p:tag name="TAG_CONTENT_SUBINDEX" val="2"/>
  <p:tag name="YOO_CHATSHAPE_TYPE" val="YOO_CHATSHAPE_CHILDDECORATE"/>
</p:tagLst>
</file>

<file path=ppt/tags/tag111.xml><?xml version="1.0" encoding="utf-8"?>
<p:tagLst xmlns:p="http://schemas.openxmlformats.org/presentationml/2006/main">
  <p:tag name="TAG_CHATSHAPE_LINK" val="sp:子标题1"/>
  <p:tag name="TAG_CONTENT_DIAGRAM_INDEX" val="44f2844ea61740d7a115795ca70acefc"/>
  <p:tag name="TAG_CONTENT_GROUPCOUNT" val="2"/>
  <p:tag name="TAG_CONTENT_GROUPINDEX" val="1"/>
  <p:tag name="TAG_CONTENT_SUBINDEX" val="1"/>
  <p:tag name="YOO_CHATSHAPE_TYPE" val="YOO_CHATSHAPE_CHILDDECORATE"/>
</p:tagLst>
</file>

<file path=ppt/tags/tag112.xml><?xml version="1.0" encoding="utf-8"?>
<p:tagLst xmlns:p="http://schemas.openxmlformats.org/presentationml/2006/main">
  <p:tag name="TAG_CHATSHAPE_LINK" val="sp:子标题1"/>
  <p:tag name="TAG_CONTENT_DIAGRAM_INDEX" val="44f2844ea61740d7a115795ca70acefc"/>
  <p:tag name="TAG_CONTENT_GROUPCOUNT" val="2"/>
  <p:tag name="TAG_CONTENT_GROUPINDEX" val="1"/>
  <p:tag name="TAG_CONTENT_SUBINDEX" val="1"/>
  <p:tag name="YOO_CHATSHAPE_TYPE" val="YOO_CHATSHAPE_CHILDDECORATE"/>
</p:tagLst>
</file>

<file path=ppt/tags/tag113.xml><?xml version="1.0" encoding="utf-8"?>
<p:tagLst xmlns:p="http://schemas.openxmlformats.org/presentationml/2006/main">
  <p:tag name="YOO_CHATSHAPE_TYPE" val="YOO_CHATSHAPE_TITLE"/>
</p:tagLst>
</file>

<file path=ppt/tags/tag114.xml><?xml version="1.0" encoding="utf-8"?>
<p:tagLst xmlns:p="http://schemas.openxmlformats.org/presentationml/2006/main">
  <p:tag name="TAG_AIGCCREATORID" val="AIGC生成内容仅供参考-2025/8/19 18:16:11"/>
  <p:tag name="TAG_CHAPTER_ID" val="2"/>
  <p:tag name="TAG_CONTENT_TYPE" val="二级大纲2"/>
  <p:tag name="TAG_SECTION_ID" val="0"/>
  <p:tag name="YOO_CHATPAGE_TYPE" val="TAG_CHATPAGE_MULTCONTENT"/>
  <p:tag name="YOO_CHATSHAPE_TITLE" val="自主学习策略指导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5.xml><?xml version="1.0" encoding="utf-8"?>
<p:tagLst xmlns:p="http://schemas.openxmlformats.org/presentationml/2006/main">
  <p:tag name="YOO_CHATSHAPE_TYPE" val="YOO_CHATSHAPE_TITLE"/>
</p:tagLst>
</file>

<file path=ppt/tags/tag116.xml><?xml version="1.0" encoding="utf-8"?>
<p:tagLst xmlns:p="http://schemas.openxmlformats.org/presentationml/2006/main">
  <p:tag name="TAG_CHATSHAPE_LINK" val="sp:子标题1"/>
  <p:tag name="TAG_CONTENT_DIAGRAM_INDEX" val="a7a14b9ebdab494fac4012ef4d920f90"/>
  <p:tag name="TAG_CONTENT_GROUPCOUNT" val="2"/>
  <p:tag name="TAG_CONTENT_GROUPINDEX" val="1"/>
  <p:tag name="TAG_CONTENT_SUBINDEX" val="1"/>
  <p:tag name="YOO_CHATSHAPE_TYPE" val="YOO_CHATSHAPE_CHILDDECORATE"/>
</p:tagLst>
</file>

<file path=ppt/tags/tag117.xml><?xml version="1.0" encoding="utf-8"?>
<p:tagLst xmlns:p="http://schemas.openxmlformats.org/presentationml/2006/main">
  <p:tag name="TAG_CHATSHAPE_LINK" val="sp:子标题1"/>
  <p:tag name="TAG_CONTENT_DIAGRAM_INDEX" val="a7a14b9ebdab494fac4012ef4d920f90"/>
  <p:tag name="TAG_CONTENT_GROUPCOUNT" val="2"/>
  <p:tag name="TAG_CONTENT_GROUPINDEX" val="1"/>
  <p:tag name="TAG_CONTENT_SUBINDEX" val="1"/>
  <p:tag name="YOO_CHATSHAPE_TYPE" val="YOO_CHATSHAPE_CHILDDECORATE"/>
</p:tagLst>
</file>

<file path=ppt/tags/tag118.xml><?xml version="1.0" encoding="utf-8"?>
<p:tagLst xmlns:p="http://schemas.openxmlformats.org/presentationml/2006/main">
  <p:tag name="TAG_CHATSHAPE_LINK" val="sp:子标题1"/>
  <p:tag name="TAG_CONTENT_DIAGRAM_INDEX" val="a7a14b9ebdab494fac4012ef4d920f90"/>
  <p:tag name="TAG_CONTENT_GROUPCOUNT" val="2"/>
  <p:tag name="TAG_CONTENT_GROUPINDEX" val="1"/>
  <p:tag name="TAG_CONTENT_SUBINDEX" val="1"/>
  <p:tag name="YOO_CHATSHAPE_TYPE" val="YOO_CHATSHAPE_CHILDDECORATE"/>
</p:tagLst>
</file>

<file path=ppt/tags/tag119.xml><?xml version="1.0" encoding="utf-8"?>
<p:tagLst xmlns:p="http://schemas.openxmlformats.org/presentationml/2006/main">
  <p:tag name="TAG_CONTENT_DIAGRAM_INDEX" val="a7a14b9ebdab494fac4012ef4d920f90"/>
  <p:tag name="TAG_CONTENT_GROUPCOUNT" val="2"/>
  <p:tag name="TAG_CONTENT_GROUPINDEX" val="1"/>
  <p:tag name="TAG_CONTENT_SUBINDEX" val="1"/>
  <p:tag name="YOO_CHATSHAPE_TYPE" val="YOO_CHATSHAPE_ICON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TAG_CHATSHAPE_LINK" val="sp:子标题2"/>
  <p:tag name="TAG_CONTENT_DIAGRAM_INDEX" val="a7a14b9ebdab494fac4012ef4d920f90"/>
  <p:tag name="TAG_CONTENT_GROUPCOUNT" val="2"/>
  <p:tag name="TAG_CONTENT_GROUPINDEX" val="2"/>
  <p:tag name="TAG_CONTENT_SUBINDEX" val="2"/>
  <p:tag name="YOO_CHATSHAPE_TYPE" val="YOO_CHATSHAPE_CHILDDECORATE"/>
</p:tagLst>
</file>

<file path=ppt/tags/tag121.xml><?xml version="1.0" encoding="utf-8"?>
<p:tagLst xmlns:p="http://schemas.openxmlformats.org/presentationml/2006/main">
  <p:tag name="TAG_CHATSHAPE_LINK" val="sp:子标题1"/>
  <p:tag name="TAG_CONTENT_DIAGRAM_INDEX" val="a7a14b9ebdab494fac4012ef4d920f90"/>
  <p:tag name="TAG_CONTENT_GROUPCOUNT" val="2"/>
  <p:tag name="TAG_CONTENT_GROUPINDEX" val="1"/>
  <p:tag name="TAG_CONTENT_SUBINDEX" val="1"/>
  <p:tag name="YOO_CHATSHAPE_TYPE" val="YOO_CHATSHAPE_CHILDDECORATE"/>
</p:tagLst>
</file>

<file path=ppt/tags/tag122.xml><?xml version="1.0" encoding="utf-8"?>
<p:tagLst xmlns:p="http://schemas.openxmlformats.org/presentationml/2006/main">
  <p:tag name="TAG_CONTENT_DIAGRAM_INDEX" val="a7a14b9ebdab494fac4012ef4d920f90"/>
  <p:tag name="TAG_CONTENT_GROUPCOUNT" val="2"/>
  <p:tag name="TAG_CONTENT_GROUPINDEX" val="1"/>
  <p:tag name="TAG_CONTENT_SUBINDEX" val="1"/>
  <p:tag name="YOO_CHATSHAPE_TYPE" val="YOO_CHATSHAPE_CHILDCONTENT"/>
</p:tagLst>
</file>

<file path=ppt/tags/tag123.xml><?xml version="1.0" encoding="utf-8"?>
<p:tagLst xmlns:p="http://schemas.openxmlformats.org/presentationml/2006/main">
  <p:tag name="TAG_CONTENT_DIAGRAM_INDEX" val="a7a14b9ebdab494fac4012ef4d920f90"/>
  <p:tag name="TAG_CONTENT_GROUPCOUNT" val="2"/>
  <p:tag name="TAG_CONTENT_GROUPINDEX" val="1"/>
  <p:tag name="TAG_CONTENT_SUBINDEX" val="1"/>
  <p:tag name="YOO_CHATSHAPE_TYPE" val="YOO_CHATSHAPE_CHILDTITLE"/>
</p:tagLst>
</file>

<file path=ppt/tags/tag124.xml><?xml version="1.0" encoding="utf-8"?>
<p:tagLst xmlns:p="http://schemas.openxmlformats.org/presentationml/2006/main">
  <p:tag name="TAG_CONTENT_DIAGRAM_INDEX" val="a7a14b9ebdab494fac4012ef4d920f90"/>
  <p:tag name="TAG_CONTENT_GROUPCOUNT" val="2"/>
  <p:tag name="TAG_CONTENT_GROUPINDEX" val="2"/>
  <p:tag name="TAG_CONTENT_SUBINDEX" val="2"/>
  <p:tag name="YOO_CHATSHAPE_TYPE" val="YOO_CHATSHAPE_CHILDCONTENT"/>
</p:tagLst>
</file>

<file path=ppt/tags/tag125.xml><?xml version="1.0" encoding="utf-8"?>
<p:tagLst xmlns:p="http://schemas.openxmlformats.org/presentationml/2006/main">
  <p:tag name="TAG_CONTENT_DIAGRAM_INDEX" val="a7a14b9ebdab494fac4012ef4d920f90"/>
  <p:tag name="TAG_CONTENT_GROUPCOUNT" val="2"/>
  <p:tag name="TAG_CONTENT_GROUPINDEX" val="2"/>
  <p:tag name="TAG_CONTENT_SUBINDEX" val="2"/>
  <p:tag name="YOO_CHATSHAPE_TYPE" val="YOO_CHATSHAPE_CHILDTITLE"/>
</p:tagLst>
</file>

<file path=ppt/tags/tag126.xml><?xml version="1.0" encoding="utf-8"?>
<p:tagLst xmlns:p="http://schemas.openxmlformats.org/presentationml/2006/main">
  <p:tag name="TAG_CONTENT_DIAGRAM_INDEX" val="a7a14b9ebdab494fac4012ef4d920f90"/>
  <p:tag name="TAG_CONTENT_GROUPCOUNT" val="2"/>
  <p:tag name="TAG_CONTENT_GROUPINDEX" val="1"/>
  <p:tag name="TAG_CONTENT_SUBINDEX" val="1"/>
  <p:tag name="YOO_CHATSHAPE_TYPE" val="YOO_CHATSHAPE_NUM"/>
</p:tagLst>
</file>

<file path=ppt/tags/tag127.xml><?xml version="1.0" encoding="utf-8"?>
<p:tagLst xmlns:p="http://schemas.openxmlformats.org/presentationml/2006/main">
  <p:tag name="TAG_CONTENT_DIAGRAM_INDEX" val="a7a14b9ebdab494fac4012ef4d920f90"/>
  <p:tag name="TAG_CONTENT_GROUPCOUNT" val="2"/>
  <p:tag name="TAG_CONTENT_GROUPINDEX" val="2"/>
  <p:tag name="TAG_CONTENT_SUBINDEX" val="2"/>
  <p:tag name="YOO_CHATSHAPE_TYPE" val="YOO_CHATSHAPE_NUM"/>
</p:tagLst>
</file>

<file path=ppt/tags/tag128.xml><?xml version="1.0" encoding="utf-8"?>
<p:tagLst xmlns:p="http://schemas.openxmlformats.org/presentationml/2006/main">
  <p:tag name="TAG_AIGCCREATORID" val="AIGC生成内容仅供参考-2025/8/19 18:16:11"/>
  <p:tag name="TAG_CHAPTER_ID" val="2"/>
  <p:tag name="TAG_CONTENT_TYPE" val="二级大纲2"/>
  <p:tag name="TAG_SECTION_ID" val="1"/>
  <p:tag name="YOO_CHATPAGE_TYPE" val="TAG_CHATPAGE_MULTCONTENT"/>
  <p:tag name="YOO_CHATSHAPE_TITLE" val="AI辅助学习习惯养成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YOO_CHATSHAPE_ITEM" val="2"/>
  <p:tag name="YOO_CHATSHAPE_TYPE" val="YOO_CHATSHAPE_ITEM"/>
</p:tagLst>
</file>

<file path=ppt/tags/tag130.xml><?xml version="1.0" encoding="utf-8"?>
<p:tagLst xmlns:p="http://schemas.openxmlformats.org/presentationml/2006/main">
  <p:tag name="KSO_WM_BEAUTIFY_FLAG" val=""/>
  <p:tag name="YOO_CHATSHAPE_TYPE" val="YOO_CHATSHAPE_TITLE"/>
</p:tagLst>
</file>

<file path=ppt/tags/tag131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32.xml><?xml version="1.0" encoding="utf-8"?>
<p:tagLst xmlns:p="http://schemas.openxmlformats.org/presentationml/2006/main">
  <p:tag name="TAG_CHATPAGE_CHAPTER" val="3"/>
  <p:tag name="YOO_CHATSHAPE_TYPE" val="YOO_CHATSHAPE_NUM"/>
</p:tagLst>
</file>

<file path=ppt/tags/tag133.xml><?xml version="1.0" encoding="utf-8"?>
<p:tagLst xmlns:p="http://schemas.openxmlformats.org/presentationml/2006/main">
  <p:tag name="TAG_AIGCCREATORID" val="AIGC生成内容仅供参考-2025/8/19 18:16:11"/>
  <p:tag name="TAG_CHAPTER_ID" val="3"/>
  <p:tag name="YOO_CHATPAGE_TYPE" val="TAG_CHATPAGE_CHAPTER"/>
  <p:tag name="YOO_CHATSHAPE_TITLE" val="师生互动机制优化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4.xml><?xml version="1.0" encoding="utf-8"?>
<p:tagLst xmlns:p="http://schemas.openxmlformats.org/presentationml/2006/main">
  <p:tag name="YOO_CHATSHAPE_TYPE" val="YOO_CHATSHAPE_TITLE"/>
</p:tagLst>
</file>

<file path=ppt/tags/tag135.xml><?xml version="1.0" encoding="utf-8"?>
<p:tagLst xmlns:p="http://schemas.openxmlformats.org/presentationml/2006/main">
  <p:tag name="TAG_CHATSHAPE_LINK" val="sp:子标题1"/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DECORATE"/>
</p:tagLst>
</file>

<file path=ppt/tags/tag136.xml><?xml version="1.0" encoding="utf-8"?>
<p:tagLst xmlns:p="http://schemas.openxmlformats.org/presentationml/2006/main">
  <p:tag name="TAG_CHATSHAPE_LINK" val="sp:子标题2"/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CHILDDECORATE"/>
</p:tagLst>
</file>

<file path=ppt/tags/tag137.xml><?xml version="1.0" encoding="utf-8"?>
<p:tagLst xmlns:p="http://schemas.openxmlformats.org/presentationml/2006/main">
  <p:tag name="YOO_CHATSHAPE_TYPE" val="YOO_CHATSHAPE_DECORATION"/>
</p:tagLst>
</file>

<file path=ppt/tags/tag138.xml><?xml version="1.0" encoding="utf-8"?>
<p:tagLst xmlns:p="http://schemas.openxmlformats.org/presentationml/2006/main">
  <p:tag name="YOO_CHATSHAPE_TYPE" val="YOO_CHATSHAPE_DECORATION"/>
</p:tagLst>
</file>

<file path=ppt/tags/tag139.xml><?xml version="1.0" encoding="utf-8"?>
<p:tagLst xmlns:p="http://schemas.openxmlformats.org/presentationml/2006/main">
  <p:tag name="TAG_CHATSHAPE_LINK" val="sp:子标题1"/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DECORATE"/>
</p:tagLst>
</file>

<file path=ppt/tags/tag14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140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ICON"/>
</p:tagLst>
</file>

<file path=ppt/tags/tag141.xml><?xml version="1.0" encoding="utf-8"?>
<p:tagLst xmlns:p="http://schemas.openxmlformats.org/presentationml/2006/main">
  <p:tag name="TAG_CHATSHAPE_LINK" val="sp:子标题2"/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CHILDDECORATE"/>
</p:tagLst>
</file>

<file path=ppt/tags/tag142.xml><?xml version="1.0" encoding="utf-8"?>
<p:tagLst xmlns:p="http://schemas.openxmlformats.org/presentationml/2006/main">
  <p:tag name="TAG_CHATSHAPE_LINK" val="sp:子标题1"/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DECORATE"/>
</p:tagLst>
</file>

<file path=ppt/tags/tag143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CONTENT"/>
</p:tagLst>
</file>

<file path=ppt/tags/tag144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TITLE"/>
</p:tagLst>
</file>

<file path=ppt/tags/tag145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CHILDCONTENT"/>
</p:tagLst>
</file>

<file path=ppt/tags/tag146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CHILDTITLE"/>
</p:tagLst>
</file>

<file path=ppt/tags/tag147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NUM"/>
</p:tagLst>
</file>

<file path=ppt/tags/tag148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NUM"/>
</p:tagLst>
</file>

<file path=ppt/tags/tag149.xml><?xml version="1.0" encoding="utf-8"?>
<p:tagLst xmlns:p="http://schemas.openxmlformats.org/presentationml/2006/main">
  <p:tag name="TAG_AIGCCREATORID" val="AIGC生成内容仅供参考-2025/8/19 18:16:11"/>
  <p:tag name="TAG_CHAPTER_ID" val="3"/>
  <p:tag name="TAG_CONTENT_TYPE" val="二级大纲2"/>
  <p:tag name="TAG_SECTION_ID" val="0"/>
  <p:tag name="YOO_CHATPAGE_TYPE" val="TAG_CHATPAGE_MULTCONTENT"/>
  <p:tag name="YOO_CHATSHAPE_TITLE" val="AI促进即时反馈与指导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1"/>
  <p:tag name="TAG_CONTENT_SUBINDEX" val="2"/>
  <p:tag name="YOO_CHATSHAPE_TYPE" val="YOO_CHATSHAPE_CHILDDECORATE"/>
</p:tagLst>
</file>

<file path=ppt/tags/tag151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1"/>
  <p:tag name="YOO_CHATSHAPE_TYPE" val="YOO_CHATSHAPE_CHILDDECORATE"/>
</p:tagLst>
</file>

<file path=ppt/tags/tag152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3"/>
  <p:tag name="TAG_CONTENT_SUBINDEX" val="2"/>
  <p:tag name="YOO_CHATSHAPE_TYPE" val="YOO_CHATSHAPE_CHILDDECORATE"/>
</p:tagLst>
</file>

<file path=ppt/tags/tag153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3"/>
  <p:tag name="YOO_CHATSHAPE_TYPE" val="YOO_CHATSHAPE_CHILDDECORATE"/>
</p:tagLst>
</file>

<file path=ppt/tags/tag154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2"/>
  <p:tag name="TAG_CONTENT_SUBINDEX" val="2"/>
  <p:tag name="YOO_CHATSHAPE_TYPE" val="YOO_CHATSHAPE_CHILDDECORATE"/>
</p:tagLst>
</file>

<file path=ppt/tags/tag155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2"/>
  <p:tag name="YOO_CHATSHAPE_TYPE" val="YOO_CHATSHAPE_CHILDDECORATE"/>
</p:tagLst>
</file>

<file path=ppt/tags/tag156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4"/>
  <p:tag name="TAG_CONTENT_SUBINDEX" val="2"/>
  <p:tag name="YOO_CHATSHAPE_TYPE" val="YOO_CHATSHAPE_CHILDDECORATE"/>
</p:tagLst>
</file>

<file path=ppt/tags/tag157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4"/>
  <p:tag name="YOO_CHATSHAPE_TYPE" val="YOO_CHATSHAPE_CHILDDECORATE"/>
</p:tagLst>
</file>

<file path=ppt/tags/tag158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1"/>
  <p:tag name="YOO_CHATSHAPE_TYPE" val="YOO_CHATSHAPE_CHILDCONTENT"/>
</p:tagLst>
</file>

<file path=ppt/tags/tag159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1"/>
  <p:tag name="YOO_CHATSHAPE_TYPE" val="YOO_CHATSHAPE_CHILDTITLE"/>
</p:tagLst>
</file>

<file path=ppt/tags/tag16.xml><?xml version="1.0" encoding="utf-8"?>
<p:tagLst xmlns:p="http://schemas.openxmlformats.org/presentationml/2006/main">
  <p:tag name="YOO_CHATSHAPE_ITEM" val="4"/>
  <p:tag name="YOO_CHATSHAPE_TYPE" val="YOO_CHATSHAPE_ITEM"/>
</p:tagLst>
</file>

<file path=ppt/tags/tag160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3"/>
  <p:tag name="YOO_CHATSHAPE_TYPE" val="YOO_CHATSHAPE_CHILDCONTENT"/>
</p:tagLst>
</file>

<file path=ppt/tags/tag161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3"/>
  <p:tag name="YOO_CHATSHAPE_TYPE" val="YOO_CHATSHAPE_CHILDTITLE"/>
</p:tagLst>
</file>

<file path=ppt/tags/tag162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2"/>
  <p:tag name="YOO_CHATSHAPE_TYPE" val="YOO_CHATSHAPE_CHILDCONTENT"/>
</p:tagLst>
</file>

<file path=ppt/tags/tag163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2"/>
  <p:tag name="YOO_CHATSHAPE_TYPE" val="YOO_CHATSHAPE_CHILDTITLE"/>
</p:tagLst>
</file>

<file path=ppt/tags/tag164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4"/>
  <p:tag name="YOO_CHATSHAPE_TYPE" val="YOO_CHATSHAPE_CHILDCONTENT"/>
</p:tagLst>
</file>

<file path=ppt/tags/tag165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4"/>
  <p:tag name="YOO_CHATSHAPE_TYPE" val="YOO_CHATSHAPE_CHILDTITLE"/>
</p:tagLst>
</file>

<file path=ppt/tags/tag166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3"/>
  <p:tag name="YOO_CHATSHAPE_TYPE" val="YOO_CHATSHAPE_ICON"/>
</p:tagLst>
</file>

<file path=ppt/tags/tag167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4"/>
  <p:tag name="YOO_CHATSHAPE_TYPE" val="YOO_CHATSHAPE_ICON"/>
</p:tagLst>
</file>

<file path=ppt/tags/tag168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2"/>
  <p:tag name="YOO_CHATSHAPE_TYPE" val="YOO_CHATSHAPE_ICON"/>
</p:tagLst>
</file>

<file path=ppt/tags/tag169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1"/>
  <p:tag name="YOO_CHATSHAPE_TYPE" val="YOO_CHATSHAPE_ICON"/>
</p:tagLst>
</file>

<file path=ppt/tags/tag17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170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1"/>
  <p:tag name="TAG_CONTENT_SUBINDEX" val="1"/>
  <p:tag name="YOO_CHATSHAPE_TYPE" val="YOO_CHATSHAPE_CHILDDECORATE"/>
</p:tagLst>
</file>

<file path=ppt/tags/tag171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3"/>
  <p:tag name="TAG_CONTENT_SUBINDEX" val="1"/>
  <p:tag name="YOO_CHATSHAPE_TYPE" val="YOO_CHATSHAPE_CHILDDECORATE"/>
</p:tagLst>
</file>

<file path=ppt/tags/tag172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2"/>
  <p:tag name="TAG_CONTENT_SUBINDEX" val="1"/>
  <p:tag name="YOO_CHATSHAPE_TYPE" val="YOO_CHATSHAPE_CHILDDECORATE"/>
</p:tagLst>
</file>

<file path=ppt/tags/tag173.xml><?xml version="1.0" encoding="utf-8"?>
<p:tagLst xmlns:p="http://schemas.openxmlformats.org/presentationml/2006/main">
  <p:tag name="TAG_CONTENT_DIAGRAM_INDEX" val="b0f6da2bb6ed4e9c91575a731eaacedc"/>
  <p:tag name="TAG_CONTENT_GROUPCOUNT" val="4"/>
  <p:tag name="TAG_CONTENT_GROUPINDEX" val="4"/>
  <p:tag name="TAG_CONTENT_SUBINDEX" val="1"/>
  <p:tag name="YOO_CHATSHAPE_TYPE" val="YOO_CHATSHAPE_CHILDDECORATE"/>
</p:tagLst>
</file>

<file path=ppt/tags/tag174.xml><?xml version="1.0" encoding="utf-8"?>
<p:tagLst xmlns:p="http://schemas.openxmlformats.org/presentationml/2006/main">
  <p:tag name="YOO_CHATSHAPE_TYPE" val="YOO_CHATSHAPE_TITLE"/>
</p:tagLst>
</file>

<file path=ppt/tags/tag175.xml><?xml version="1.0" encoding="utf-8"?>
<p:tagLst xmlns:p="http://schemas.openxmlformats.org/presentationml/2006/main">
  <p:tag name="YOO_CHATSHAPE_TYPE" val="YOO_CHATSHAPE_DECORATION"/>
</p:tagLst>
</file>

<file path=ppt/tags/tag176.xml><?xml version="1.0" encoding="utf-8"?>
<p:tagLst xmlns:p="http://schemas.openxmlformats.org/presentationml/2006/main">
  <p:tag name="YOO_CHATSHAPE_TYPE" val="YOO_CHATSHAPE_DECORATION"/>
</p:tagLst>
</file>

<file path=ppt/tags/tag177.xml><?xml version="1.0" encoding="utf-8"?>
<p:tagLst xmlns:p="http://schemas.openxmlformats.org/presentationml/2006/main">
  <p:tag name="YOO_CHATSHAPE_TYPE" val="YOO_CHATSHAPE_DECORATION"/>
</p:tagLst>
</file>

<file path=ppt/tags/tag178.xml><?xml version="1.0" encoding="utf-8"?>
<p:tagLst xmlns:p="http://schemas.openxmlformats.org/presentationml/2006/main">
  <p:tag name="YOO_CHATSHAPE_TYPE" val="YOO_CHATSHAPE_DECORATION"/>
</p:tagLst>
</file>

<file path=ppt/tags/tag179.xml><?xml version="1.0" encoding="utf-8"?>
<p:tagLst xmlns:p="http://schemas.openxmlformats.org/presentationml/2006/main">
  <p:tag name="TAG_AIGCCREATORID" val="AIGC生成内容仅供参考-2025/8/19 18:16:11"/>
  <p:tag name="TAG_CHAPTER_ID" val="3"/>
  <p:tag name="TAG_CONTENT_TYPE" val="二级大纲4"/>
  <p:tag name="TAG_SECTION_ID" val="1"/>
  <p:tag name="YOO_CHATPAGE_TYPE" val="TAG_CHATPAGE_MULTCONTENT"/>
  <p:tag name="YOO_CHATSHAPE_TITLE" val="多元化评价体系建立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YOO_CHATSHAPE_TYPE" val="YOO_CHATSHAPE_TITLE"/>
</p:tagLst>
</file>

<file path=ppt/tags/tag18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182.xml><?xml version="1.0" encoding="utf-8"?>
<p:tagLst xmlns:p="http://schemas.openxmlformats.org/presentationml/2006/main">
  <p:tag name="KSO_WM_BEAUTIFY_FLAG" val=""/>
  <p:tag name="YOO_CHATSHAPE_TYPE" val="YOO_CHATSHAPE_SUBTITLE"/>
</p:tagLst>
</file>

<file path=ppt/tags/tag183.xml><?xml version="1.0" encoding="utf-8"?>
<p:tagLst xmlns:p="http://schemas.openxmlformats.org/presentationml/2006/main">
  <p:tag name="TAG_AIGCCREATORID" val="AIGC生成内容仅供参考-2025/8/19 18:16:11"/>
  <p:tag name="YOO_CHATPAGE_TYPE" val="TAG_CHATPAGE_END"/>
  <p:tag name="YOO_CHATSHAPE_TITLE" val="Thank You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4.xml><?xml version="1.0" encoding="utf-8"?>
<p:tagLst xmlns:p="http://schemas.openxmlformats.org/presentationml/2006/main">
  <p:tag name="TAG_AIGCCREATORID" val="AIGC生成内容仅供参考-2025/8/19 18:15:27"/>
  <p:tag name="TAG_CHATPAGE_CATALOG" val="AI教学融合策略、语文学习资源创新、学生自主学习能力培养、师生互动机制优化"/>
  <p:tag name="TAG_PPT_THEMETITLE" val="人机协同：语文学习互动升级"/>
  <p:tag name="TAG_PPT_THEMEWORD" val="ai时代小学语文的教授与创新"/>
  <p:tag name="TAG_PRESENTATION_SCENE" val="normal"/>
  <p:tag name="TAG_PRESENTATION_STYLE" val="科技"/>
  <p:tag name="TAG_PRESENTATION_TEMPLATE" val="{&quot;image&quot;:&quot;&quot;,&quot;sub_images&quot;:[],&quot;title&quot;:&quot;&quot;,&quot;style&quot;:&quot;科技&quot;,&quot;template_type&quot;:&quot;插图&quot;,&quot;isVector&quot;:false,&quot;color&quot;:&quot;绿色&quot;,&quot;colorList&quot;:[&quot;#FFFFFF&quot;,&quot;#000702&quot;,&quot;#FFFFFF&quot;,&quot;#FBFFFC&quot;,&quot;#27FB6B&quot;,&quot;#86D03C&quot;,&quot;#14CC60&quot;,&quot;#38AD50&quot;,&quot;#2CEAA3&quot;,&quot;#036D19&quot;,&quot;#0563C1&quot;,&quot;#954F72&quot;],&quot;scene&quot;:&quot;&quot;,&quot;group&quot;:&quot;group_2&quot;,&quot;cover_id&quot;:&quot;wNfbCM9a9QZg&quot;,&quot;end_id&quot;:&quot;bhCVwVgjnxqx&quot;,&quot;catalog_id&quot;:&quot;yhqyy3Dg77wz&quot;,&quot;chapter_id&quot;:&quot;ZtAqB8nB4jwc&quot;,&quot;content_ids&quot;:[&quot;VUj3UgnUAxVt&quot;,&quot;FRhbrMQXRwMb&quot;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.xml><?xml version="1.0" encoding="utf-8"?>
<p:tagLst xmlns:p="http://schemas.openxmlformats.org/presentationml/2006/main">
  <p:tag name="YOO_CHATSHAPE_ITEM" val="3"/>
  <p:tag name="YOO_CHATSHAPE_TYPE" val="YOO_CHATSHAPE_ITEM"/>
</p:tagLst>
</file>

<file path=ppt/tags/tag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20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TAG_AIGCCREATORID" val="AIGC生成内容仅供参考-2025/8/19 18:16:11"/>
  <p:tag name="YOO_CHATPAGE_TYPE" val="TAG_CHATPAGE_CATALOG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  <p:tag name="YOO_CHATSHAPE_TYPE" val="YOO_CHATSHAPE_TITLE"/>
</p:tagLst>
</file>

<file path=ppt/tags/tag2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6.xml><?xml version="1.0" encoding="utf-8"?>
<p:tagLst xmlns:p="http://schemas.openxmlformats.org/presentationml/2006/main">
  <p:tag name="TAG_CHATPAGE_CHAPTER" val="0"/>
  <p:tag name="YOO_CHATSHAPE_TYPE" val="YOO_CHATSHAPE_NUM"/>
</p:tagLst>
</file>

<file path=ppt/tags/tag27.xml><?xml version="1.0" encoding="utf-8"?>
<p:tagLst xmlns:p="http://schemas.openxmlformats.org/presentationml/2006/main">
  <p:tag name="TAG_AIGCCREATORID" val="AIGC生成内容仅供参考-2025/8/19 18:16:11"/>
  <p:tag name="TAG_CHAPTER_ID" val="0"/>
  <p:tag name="YOO_CHATPAGE_TYPE" val="TAG_CHATPAGE_CHAPTER"/>
  <p:tag name="YOO_CHATSHAPE_TITLE" val="AI教学融合策略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8.xml><?xml version="1.0" encoding="utf-8"?>
<p:tagLst xmlns:p="http://schemas.openxmlformats.org/presentationml/2006/main">
  <p:tag name="TAG_CONTENT_SUBINDEX" val="1"/>
  <p:tag name="YOO_CHATSHAPE_TYPE" val="YOO_CHATSHAPE_HIDDEN"/>
</p:tagLst>
</file>

<file path=ppt/tags/tag29.xml><?xml version="1.0" encoding="utf-8"?>
<p:tagLst xmlns:p="http://schemas.openxmlformats.org/presentationml/2006/main">
  <p:tag name="YOO_CHATSHAPE_TYPE" val="YOO_CHATSHAPE_IMAGE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YOO_CHATSHAPE_TYPE" val="YOO_CHATSHAPE_CONTENT"/>
</p:tagLst>
</file>

<file path=ppt/tags/tag31.xml><?xml version="1.0" encoding="utf-8"?>
<p:tagLst xmlns:p="http://schemas.openxmlformats.org/presentationml/2006/main">
  <p:tag name="YOO_CHATSHAPE_TYPE" val="YOO_CHATSHAPE_TITLE"/>
</p:tagLst>
</file>

<file path=ppt/tags/tag32.xml><?xml version="1.0" encoding="utf-8"?>
<p:tagLst xmlns:p="http://schemas.openxmlformats.org/presentationml/2006/main">
  <p:tag name="TAG_AIGCCREATORID" val="AIGC生成内容仅供参考-2025/8/19 18:16:11"/>
  <p:tag name="TAG_CHAPTER_ID" val="0"/>
  <p:tag name="TAG_CONTENT_TYPE" val="1标题1内容1图"/>
  <p:tag name="TAG_SECTION_ID" val="0"/>
  <p:tag name="YOO_CHATPAGE_TYPE" val="TAG_CHATPAGE_CONTENT"/>
  <p:tag name="YOO_CHATSHAPE_TITLE" val="智能化教学工具应用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3.xml><?xml version="1.0" encoding="utf-8"?>
<p:tagLst xmlns:p="http://schemas.openxmlformats.org/presentationml/2006/main">
  <p:tag name="TAG_CONTENT_DIAGRAM_INDEX" val="504a761ad5bd4a3fb08b6ee4cbec0f1b"/>
  <p:tag name="TAG_CONTENT_GROUPCOUNT" val="3"/>
  <p:tag name="YOO_CHATSHAPE_TYPE" val="YOO_CHATSHAPE_DECORATION"/>
</p:tagLst>
</file>

<file path=ppt/tags/tag34.xml><?xml version="1.0" encoding="utf-8"?>
<p:tagLst xmlns:p="http://schemas.openxmlformats.org/presentationml/2006/main">
  <p:tag name="TAG_CONTENT_DIAGRAM_INDEX" val="504a761ad5bd4a3fb08b6ee4cbec0f1b"/>
  <p:tag name="TAG_CONTENT_GROUPCOUNT" val="3"/>
  <p:tag name="YOO_CHATSHAPE_TYPE" val="YOO_CHATSHAPE_DECORATION"/>
</p:tagLst>
</file>

<file path=ppt/tags/tag35.xml><?xml version="1.0" encoding="utf-8"?>
<p:tagLst xmlns:p="http://schemas.openxmlformats.org/presentationml/2006/main">
  <p:tag name="TAG_CHATSHAPE_LINK" val="sp:子标题1"/>
  <p:tag name="TAG_CONTENT_DIAGRAM_INDEX" val="504a761ad5bd4a3fb08b6ee4cbec0f1b"/>
  <p:tag name="TAG_CONTENT_GROUPCOUNT" val="3"/>
  <p:tag name="TAG_CONTENT_GROUPINDEX" val="1"/>
  <p:tag name="TAG_CONTENT_SUBINDEX" val="1"/>
  <p:tag name="YOO_CHATSHAPE_TYPE" val="YOO_CHATSHAPE_CHILDDECORATE"/>
</p:tagLst>
</file>

<file path=ppt/tags/tag36.xml><?xml version="1.0" encoding="utf-8"?>
<p:tagLst xmlns:p="http://schemas.openxmlformats.org/presentationml/2006/main">
  <p:tag name="TAG_CHATSHAPE_LINK" val="sp:子标题2"/>
  <p:tag name="TAG_CONTENT_DIAGRAM_INDEX" val="504a761ad5bd4a3fb08b6ee4cbec0f1b"/>
  <p:tag name="TAG_CONTENT_GROUPCOUNT" val="3"/>
  <p:tag name="TAG_CONTENT_GROUPINDEX" val="2"/>
  <p:tag name="TAG_CONTENT_SUBINDEX" val="2"/>
  <p:tag name="YOO_CHATSHAPE_TYPE" val="YOO_CHATSHAPE_CHILDDECORATE"/>
</p:tagLst>
</file>

<file path=ppt/tags/tag37.xml><?xml version="1.0" encoding="utf-8"?>
<p:tagLst xmlns:p="http://schemas.openxmlformats.org/presentationml/2006/main">
  <p:tag name="TAG_CHATSHAPE_LINK" val="sp:子标题3"/>
  <p:tag name="TAG_CONTENT_DIAGRAM_INDEX" val="504a761ad5bd4a3fb08b6ee4cbec0f1b"/>
  <p:tag name="TAG_CONTENT_GROUPCOUNT" val="3"/>
  <p:tag name="TAG_CONTENT_GROUPINDEX" val="3"/>
  <p:tag name="TAG_CONTENT_SUBINDEX" val="3"/>
  <p:tag name="YOO_CHATSHAPE_TYPE" val="YOO_CHATSHAPE_CHILDDECORATE"/>
</p:tagLst>
</file>

<file path=ppt/tags/tag38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1"/>
  <p:tag name="TAG_CONTENT_SUBINDEX" val="1"/>
  <p:tag name="YOO_CHATSHAPE_TYPE" val="YOO_CHATSHAPE_CHILDCONTENT"/>
</p:tagLst>
</file>

<file path=ppt/tags/tag39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1"/>
  <p:tag name="TAG_CONTENT_SUBINDEX" val="1"/>
  <p:tag name="YOO_CHATSHAPE_TYPE" val="YOO_CHATSHAPE_CHILDTITLE"/>
</p:tagLst>
</file>

<file path=ppt/tags/tag4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40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3"/>
  <p:tag name="TAG_CONTENT_SUBINDEX" val="3"/>
  <p:tag name="YOO_CHATSHAPE_TYPE" val="YOO_CHATSHAPE_CHILDCONTENT"/>
</p:tagLst>
</file>

<file path=ppt/tags/tag41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3"/>
  <p:tag name="TAG_CONTENT_SUBINDEX" val="3"/>
  <p:tag name="YOO_CHATSHAPE_TYPE" val="YOO_CHATSHAPE_CHILDTITLE"/>
</p:tagLst>
</file>

<file path=ppt/tags/tag42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2"/>
  <p:tag name="TAG_CONTENT_SUBINDEX" val="2"/>
  <p:tag name="YOO_CHATSHAPE_TYPE" val="YOO_CHATSHAPE_CHILDCONTENT"/>
</p:tagLst>
</file>

<file path=ppt/tags/tag43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2"/>
  <p:tag name="TAG_CONTENT_SUBINDEX" val="2"/>
  <p:tag name="YOO_CHATSHAPE_TYPE" val="YOO_CHATSHAPE_CHILDTITLE"/>
</p:tagLst>
</file>

<file path=ppt/tags/tag44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1"/>
  <p:tag name="TAG_CONTENT_SUBINDEX" val="1"/>
  <p:tag name="YOO_CHATSHAPE_TYPE" val="YOO_CHATSHAPE_ICON"/>
</p:tagLst>
</file>

<file path=ppt/tags/tag45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2"/>
  <p:tag name="TAG_CONTENT_SUBINDEX" val="2"/>
  <p:tag name="YOO_CHATSHAPE_TYPE" val="YOO_CHATSHAPE_ICON"/>
</p:tagLst>
</file>

<file path=ppt/tags/tag46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2"/>
  <p:tag name="TAG_CONTENT_SUBINDEX" val="2"/>
  <p:tag name="YOO_CHATSHAPE_TYPE" val="YOO_CHATSHAPE_DECORATION"/>
</p:tagLst>
</file>

<file path=ppt/tags/tag47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2"/>
  <p:tag name="TAG_CONTENT_SUBINDEX" val="2"/>
  <p:tag name="YOO_CHATSHAPE_TYPE" val="YOO_CHATSHAPE_DECORATION"/>
</p:tagLst>
</file>

<file path=ppt/tags/tag48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3"/>
  <p:tag name="TAG_CONTENT_SUBINDEX" val="3"/>
  <p:tag name="YOO_CHATSHAPE_TYPE" val="YOO_CHATSHAPE_ICON"/>
</p:tagLst>
</file>

<file path=ppt/tags/tag49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3"/>
  <p:tag name="TAG_CONTENT_SUBINDEX" val="3"/>
  <p:tag name="YOO_CHATSHAPE_TYPE" val="YOO_CHATSHAPE_DECORATION"/>
</p:tagLst>
</file>

<file path=ppt/tags/tag5.xml><?xml version="1.0" encoding="utf-8"?>
<p:tagLst xmlns:p="http://schemas.openxmlformats.org/presentationml/2006/main">
  <p:tag name="TAG_AIGCCREATORID" val="AIGC生成内容仅供参考-2025/8/19 18:16:11"/>
  <p:tag name="YOO_CHATPAGE_TYPE" val="TAG_CHATPAGE_COVER"/>
  <p:tag name="YOO_CHATSHAPE_TITLE" val="人机协同：语文学习互动升级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0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3"/>
  <p:tag name="TAG_CONTENT_SUBINDEX" val="3"/>
  <p:tag name="YOO_CHATSHAPE_TYPE" val="YOO_CHATSHAPE_DECORATION"/>
</p:tagLst>
</file>

<file path=ppt/tags/tag51.xml><?xml version="1.0" encoding="utf-8"?>
<p:tagLst xmlns:p="http://schemas.openxmlformats.org/presentationml/2006/main">
  <p:tag name="TAG_CONTENT_DIAGRAM_INDEX" val="504a761ad5bd4a3fb08b6ee4cbec0f1b"/>
  <p:tag name="TAG_CONTENT_GROUPCOUNT" val="3"/>
  <p:tag name="TAG_CONTENT_GROUPINDEX" val="3"/>
  <p:tag name="TAG_CONTENT_SUBINDEX" val="3"/>
  <p:tag name="YOO_CHATSHAPE_TYPE" val="YOO_CHATSHAPE_DECORATION"/>
</p:tagLst>
</file>

<file path=ppt/tags/tag52.xml><?xml version="1.0" encoding="utf-8"?>
<p:tagLst xmlns:p="http://schemas.openxmlformats.org/presentationml/2006/main">
  <p:tag name="YOO_CHATSHAPE_TYPE" val="YOO_CHATSHAPE_TITLE"/>
</p:tagLst>
</file>

<file path=ppt/tags/tag53.xml><?xml version="1.0" encoding="utf-8"?>
<p:tagLst xmlns:p="http://schemas.openxmlformats.org/presentationml/2006/main">
  <p:tag name="TAG_AIGCCREATORID" val="AIGC生成内容仅供参考-2025/8/19 18:16:11"/>
  <p:tag name="TAG_CHAPTER_ID" val="0"/>
  <p:tag name="TAG_CONTENT_TYPE" val="二级大纲3"/>
  <p:tag name="TAG_SECTION_ID" val="1"/>
  <p:tag name="YOO_CHATPAGE_TYPE" val="TAG_CHATPAGE_MULTCONTENT"/>
  <p:tag name="YOO_CHATSHAPE_TITLE" val="个性化学习路径设计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  <p:tag name="YOO_CHATSHAPE_TYPE" val="YOO_CHATSHAPE_TITLE"/>
</p:tagLst>
</file>

<file path=ppt/tags/tag5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57.xml><?xml version="1.0" encoding="utf-8"?>
<p:tagLst xmlns:p="http://schemas.openxmlformats.org/presentationml/2006/main">
  <p:tag name="TAG_CHATPAGE_CHAPTER" val="1"/>
  <p:tag name="YOO_CHATSHAPE_TYPE" val="YOO_CHATSHAPE_NUM"/>
</p:tagLst>
</file>

<file path=ppt/tags/tag58.xml><?xml version="1.0" encoding="utf-8"?>
<p:tagLst xmlns:p="http://schemas.openxmlformats.org/presentationml/2006/main">
  <p:tag name="TAG_AIGCCREATORID" val="AIGC生成内容仅供参考-2025/8/19 18:16:11"/>
  <p:tag name="TAG_CHAPTER_ID" val="1"/>
  <p:tag name="YOO_CHATPAGE_TYPE" val="TAG_CHATPAGE_CHAPTER"/>
  <p:tag name="YOO_CHATSHAPE_TITLE" val="语文学习资源创新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9.xml><?xml version="1.0" encoding="utf-8"?>
<p:tagLst xmlns:p="http://schemas.openxmlformats.org/presentationml/2006/main">
  <p:tag name="TAG_CONTENT_SUBINDEX" val="1"/>
  <p:tag name="YOO_CHATSHAPE_TYPE" val="YOO_CHATSHAPE_IMAGE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TAG_CONTENT_SUBINDEX" val="2"/>
  <p:tag name="YOO_CHATSHAPE_TYPE" val="YOO_CHATSHAPE_IMAGE"/>
</p:tagLst>
</file>

<file path=ppt/tags/tag61.xml><?xml version="1.0" encoding="utf-8"?>
<p:tagLst xmlns:p="http://schemas.openxmlformats.org/presentationml/2006/main">
  <p:tag name="TAG_CONTENT_SUBINDEX" val="3"/>
  <p:tag name="YOO_CHATSHAPE_TYPE" val="YOO_CHATSHAPE_IMAGE"/>
</p:tagLst>
</file>

<file path=ppt/tags/tag62.xml><?xml version="1.0" encoding="utf-8"?>
<p:tagLst xmlns:p="http://schemas.openxmlformats.org/presentationml/2006/main">
  <p:tag name="YOO_CHATSHAPE_TYPE" val="YOO_CHATSHAPE_TITLE"/>
</p:tagLst>
</file>

<file path=ppt/tags/tag63.xml><?xml version="1.0" encoding="utf-8"?>
<p:tagLst xmlns:p="http://schemas.openxmlformats.org/presentationml/2006/main">
  <p:tag name="YOO_CHATSHAPE_TYPE" val="YOO_CHATSHAPE_CONTENT"/>
</p:tagLst>
</file>

<file path=ppt/tags/tag64.xml><?xml version="1.0" encoding="utf-8"?>
<p:tagLst xmlns:p="http://schemas.openxmlformats.org/presentationml/2006/main">
  <p:tag name="TAG_AIGCCREATORID" val="AIGC生成内容仅供参考-2025/8/19 18:16:11"/>
  <p:tag name="TAG_CHAPTER_ID" val="1"/>
  <p:tag name="TAG_CONTENT_TYPE" val="1标题1内容3图"/>
  <p:tag name="TAG_SECTION_ID" val="0"/>
  <p:tag name="YOO_CHATPAGE_TYPE" val="TAG_CHATPAGE_CONTENT"/>
  <p:tag name="YOO_CHATSHAPE_TITLE" val="AI辅助教材与课程开发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5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2"/>
  <p:tag name="TAG_CONTENT_SUBINDEX" val="2"/>
  <p:tag name="YOO_CHATSHAPE_TYPE" val="YOO_CHATSHAPE_CHILDDECORATE"/>
</p:tagLst>
</file>

<file path=ppt/tags/tag66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1"/>
  <p:tag name="TAG_CONTENT_SUBINDEX" val="2"/>
  <p:tag name="YOO_CHATSHAPE_TYPE" val="YOO_CHATSHAPE_CHILDDECORATE"/>
</p:tagLst>
</file>

<file path=ppt/tags/tag67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2"/>
  <p:tag name="YOO_CHATSHAPE_TYPE" val="YOO_CHATSHAPE_ICON"/>
</p:tagLst>
</file>

<file path=ppt/tags/tag68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1"/>
  <p:tag name="YOO_CHATSHAPE_TYPE" val="YOO_CHATSHAPE_ICON"/>
</p:tagLst>
</file>

<file path=ppt/tags/tag69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1"/>
  <p:tag name="TAG_CONTENT_SUBINDEX" val="1"/>
  <p:tag name="YOO_CHATSHAPE_TYPE" val="YOO_CHATSHAPE_CHILDDECORATE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2"/>
  <p:tag name="TAG_CONTENT_SUBINDEX" val="1"/>
  <p:tag name="YOO_CHATSHAPE_TYPE" val="YOO_CHATSHAPE_CHILDDECORATE"/>
</p:tagLst>
</file>

<file path=ppt/tags/tag71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1"/>
  <p:tag name="YOO_CHATSHAPE_TYPE" val="YOO_CHATSHAPE_CHILDTITLE"/>
</p:tagLst>
</file>

<file path=ppt/tags/tag72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1"/>
  <p:tag name="YOO_CHATSHAPE_TYPE" val="YOO_CHATSHAPE_CHILDCONTENT"/>
</p:tagLst>
</file>

<file path=ppt/tags/tag73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2"/>
  <p:tag name="YOO_CHATSHAPE_TYPE" val="YOO_CHATSHAPE_CHILDTITLE"/>
</p:tagLst>
</file>

<file path=ppt/tags/tag74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2"/>
  <p:tag name="YOO_CHATSHAPE_TYPE" val="YOO_CHATSHAPE_CHILDCONTENT"/>
</p:tagLst>
</file>

<file path=ppt/tags/tag75.xml><?xml version="1.0" encoding="utf-8"?>
<p:tagLst xmlns:p="http://schemas.openxmlformats.org/presentationml/2006/main">
  <p:tag name="YOO_CHATSHAPE_TYPE" val="YOO_CHATSHAPE_TITLE"/>
</p:tagLst>
</file>

<file path=ppt/tags/tag76.xml><?xml version="1.0" encoding="utf-8"?>
<p:tagLst xmlns:p="http://schemas.openxmlformats.org/presentationml/2006/main">
  <p:tag name="YOO_CHATSHAPE_TYPE" val="YOO_CHATSHAPE_DECORATION"/>
</p:tagLst>
</file>

<file path=ppt/tags/tag77.xml><?xml version="1.0" encoding="utf-8"?>
<p:tagLst xmlns:p="http://schemas.openxmlformats.org/presentationml/2006/main">
  <p:tag name="YOO_CHATSHAPE_TYPE" val="YOO_CHATSHAPE_DECORATION"/>
</p:tagLst>
</file>

<file path=ppt/tags/tag78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4"/>
  <p:tag name="TAG_CONTENT_SUBINDEX" val="2"/>
  <p:tag name="YOO_CHATSHAPE_TYPE" val="YOO_CHATSHAPE_CHILDDECORATE"/>
</p:tagLst>
</file>

<file path=ppt/tags/tag79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3"/>
  <p:tag name="TAG_CONTENT_SUBINDEX" val="2"/>
  <p:tag name="YOO_CHATSHAPE_TYPE" val="YOO_CHATSHAPE_CHILDDECORATE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4"/>
  <p:tag name="YOO_CHATSHAPE_TYPE" val="YOO_CHATSHAPE_ICON"/>
</p:tagLst>
</file>

<file path=ppt/tags/tag81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3"/>
  <p:tag name="YOO_CHATSHAPE_TYPE" val="YOO_CHATSHAPE_ICON"/>
</p:tagLst>
</file>

<file path=ppt/tags/tag82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3"/>
  <p:tag name="TAG_CONTENT_SUBINDEX" val="1"/>
  <p:tag name="YOO_CHATSHAPE_TYPE" val="YOO_CHATSHAPE_CHILDDECORATE"/>
</p:tagLst>
</file>

<file path=ppt/tags/tag83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4"/>
  <p:tag name="TAG_CONTENT_SUBINDEX" val="1"/>
  <p:tag name="YOO_CHATSHAPE_TYPE" val="YOO_CHATSHAPE_CHILDDECORATE"/>
</p:tagLst>
</file>

<file path=ppt/tags/tag84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3"/>
  <p:tag name="YOO_CHATSHAPE_TYPE" val="YOO_CHATSHAPE_CHILDTITLE"/>
</p:tagLst>
</file>

<file path=ppt/tags/tag85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3"/>
  <p:tag name="YOO_CHATSHAPE_TYPE" val="YOO_CHATSHAPE_CHILDCONTENT"/>
</p:tagLst>
</file>

<file path=ppt/tags/tag86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4"/>
  <p:tag name="YOO_CHATSHAPE_TYPE" val="YOO_CHATSHAPE_CHILDTITLE"/>
</p:tagLst>
</file>

<file path=ppt/tags/tag87.xml><?xml version="1.0" encoding="utf-8"?>
<p:tagLst xmlns:p="http://schemas.openxmlformats.org/presentationml/2006/main">
  <p:tag name="TAG_CONTENT_DIAGRAM_INDEX" val="8880977ce4d643aa85fa68cd41b4e42a"/>
  <p:tag name="TAG_CONTENT_GROUPCOUNT" val="4"/>
  <p:tag name="TAG_CONTENT_GROUPINDEX" val="4"/>
  <p:tag name="YOO_CHATSHAPE_TYPE" val="YOO_CHATSHAPE_CHILDCONTENT"/>
</p:tagLst>
</file>

<file path=ppt/tags/tag88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89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91.xml><?xml version="1.0" encoding="utf-8"?>
<p:tagLst xmlns:p="http://schemas.openxmlformats.org/presentationml/2006/main">
  <p:tag name="TAG_AIGCCREATORID" val="AIGC生成内容仅供参考-2025/8/19 18:16:11"/>
  <p:tag name="TAG_CHAPTER_ID" val="1"/>
  <p:tag name="TAG_CONTENT_TYPE" val="二级大纲4"/>
  <p:tag name="TAG_SECTION_ID" val="1"/>
  <p:tag name="YOO_CHATPAGE_TYPE" val="TAG_CHATPAGE_MULTCONTENT"/>
  <p:tag name="YOO_CHATSHAPE_TITLE" val="互动式学习平台构建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  <p:tag name="YOO_CHATSHAPE_TYPE" val="YOO_CHATSHAPE_TITLE"/>
</p:tagLst>
</file>

<file path=ppt/tags/tag94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95.xml><?xml version="1.0" encoding="utf-8"?>
<p:tagLst xmlns:p="http://schemas.openxmlformats.org/presentationml/2006/main">
  <p:tag name="TAG_CHATPAGE_CHAPTER" val="2"/>
  <p:tag name="YOO_CHATSHAPE_TYPE" val="YOO_CHATSHAPE_NUM"/>
</p:tagLst>
</file>

<file path=ppt/tags/tag96.xml><?xml version="1.0" encoding="utf-8"?>
<p:tagLst xmlns:p="http://schemas.openxmlformats.org/presentationml/2006/main">
  <p:tag name="TAG_AIGCCREATORID" val="AIGC生成内容仅供参考-2025/8/19 18:16:11"/>
  <p:tag name="TAG_CHAPTER_ID" val="2"/>
  <p:tag name="YOO_CHATPAGE_TYPE" val="TAG_CHATPAGE_CHAPTER"/>
  <p:tag name="YOO_CHATSHAPE_TITLE" val="学生自主学习能力培养"/>
  <p:tag name="YOO_PROTECTION_DATA" val="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7.xml><?xml version="1.0" encoding="utf-8"?>
<p:tagLst xmlns:p="http://schemas.openxmlformats.org/presentationml/2006/main">
  <p:tag name="TAG_CHATSHAPE_LINK" val="sp:子标题2"/>
  <p:tag name="TAG_CONTENT_DIAGRAM_INDEX" val="44f2844ea61740d7a115795ca70acefc"/>
  <p:tag name="TAG_CONTENT_GROUPCOUNT" val="2"/>
  <p:tag name="TAG_CONTENT_GROUPINDEX" val="2"/>
  <p:tag name="TAG_CONTENT_SUBINDEX" val="2"/>
  <p:tag name="YOO_CHATSHAPE_TYPE" val="YOO_CHATSHAPE_CHILDDECORATE"/>
</p:tagLst>
</file>

<file path=ppt/tags/tag98.xml><?xml version="1.0" encoding="utf-8"?>
<p:tagLst xmlns:p="http://schemas.openxmlformats.org/presentationml/2006/main">
  <p:tag name="TAG_CHATSHAPE_LINK" val="sp:子标题1"/>
  <p:tag name="TAG_CONTENT_DIAGRAM_INDEX" val="44f2844ea61740d7a115795ca70acefc"/>
  <p:tag name="TAG_CONTENT_GROUPCOUNT" val="2"/>
  <p:tag name="TAG_CONTENT_GROUPINDEX" val="1"/>
  <p:tag name="TAG_CONTENT_SUBINDEX" val="1"/>
  <p:tag name="YOO_CHATSHAPE_TYPE" val="YOO_CHATSHAPE_CHILDDECORATE"/>
</p:tagLst>
</file>

<file path=ppt/tags/tag99.xml><?xml version="1.0" encoding="utf-8"?>
<p:tagLst xmlns:p="http://schemas.openxmlformats.org/presentationml/2006/main">
  <p:tag name="TAG_CONTENT_DIAGRAM_INDEX" val="44f2844ea61740d7a115795ca70acefc"/>
  <p:tag name="TAG_CONTENT_GROUPCOUNT" val="2"/>
  <p:tag name="YOO_CHATSHAPE_TYPE" val="YOO_CHATSHAPE_DECORATION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FFFFFF"/>
      </a:dk1>
      <a:lt1>
        <a:srgbClr val="000702"/>
      </a:lt1>
      <a:dk2>
        <a:srgbClr val="FFFFFF"/>
      </a:dk2>
      <a:lt2>
        <a:srgbClr val="FBFFFC"/>
      </a:lt2>
      <a:accent1>
        <a:srgbClr val="27FB6B"/>
      </a:accent1>
      <a:accent2>
        <a:srgbClr val="86D03C"/>
      </a:accent2>
      <a:accent3>
        <a:srgbClr val="14CC60"/>
      </a:accent3>
      <a:accent4>
        <a:srgbClr val="38AD50"/>
      </a:accent4>
      <a:accent5>
        <a:srgbClr val="2CEAA3"/>
      </a:accent5>
      <a:accent6>
        <a:srgbClr val="036D1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0039\u0034\u0035\u0062\u0038\u0061\u0038\u0065\u0034\u0039\u0031\u0038\u0034\u0031\u0065\u0066\u0038\u0030\u0039\u0066\u0062\u0062\u0064\u0034\u0038\u0030\u0032\u0062\u0033\u0037\u0032\u0032\u0022\u002c\u0022\u0054\u0069\u006d\u0065\u0022\u003a\u0022\u0032\u0030\u0032\u0035\u002f\u0030\u0038\u002f\u0031\u0039\u0020\u0031\u0038\u003a\u0031\u0036\u003a\u0031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95621668-F35C-4FE8-A61A-B8893A362729}">
  <ds:schemaRefs/>
</ds:datastoreItem>
</file>

<file path=customXml/itemProps10.xml><?xml version="1.0" encoding="utf-8"?>
<ds:datastoreItem xmlns:ds="http://schemas.openxmlformats.org/officeDocument/2006/customXml" ds:itemID="{3E6EC38B-5AED-4A40-B5B4-E8E0BD86094F}">
  <ds:schemaRefs/>
</ds:datastoreItem>
</file>

<file path=customXml/itemProps11.xml><?xml version="1.0" encoding="utf-8"?>
<ds:datastoreItem xmlns:ds="http://schemas.openxmlformats.org/officeDocument/2006/customXml" ds:itemID="{17B276C3-F77A-4B0B-8ACD-B509793035BF}">
  <ds:schemaRefs/>
</ds:datastoreItem>
</file>

<file path=customXml/itemProps12.xml><?xml version="1.0" encoding="utf-8"?>
<ds:datastoreItem xmlns:ds="http://schemas.openxmlformats.org/officeDocument/2006/customXml" ds:itemID="{80190133-382F-4488-A5EF-813D50BDDCF4}">
  <ds:schemaRefs/>
</ds:datastoreItem>
</file>

<file path=customXml/itemProps13.xml><?xml version="1.0" encoding="utf-8"?>
<ds:datastoreItem xmlns:ds="http://schemas.openxmlformats.org/officeDocument/2006/customXml" ds:itemID="{7F4B3EF3-E3EC-4A99-89C9-8510EA4EC6F6}">
  <ds:schemaRefs/>
</ds:datastoreItem>
</file>

<file path=customXml/itemProps14.xml><?xml version="1.0" encoding="utf-8"?>
<ds:datastoreItem xmlns:ds="http://schemas.openxmlformats.org/officeDocument/2006/customXml" ds:itemID="{F04E5D33-5F11-4C05-9612-32C28B45B297}">
  <ds:schemaRefs/>
</ds:datastoreItem>
</file>

<file path=customXml/itemProps15.xml><?xml version="1.0" encoding="utf-8"?>
<ds:datastoreItem xmlns:ds="http://schemas.openxmlformats.org/officeDocument/2006/customXml" ds:itemID="{7F071BEA-42F3-4999-9325-5AFA97E4FDB3}">
  <ds:schemaRefs/>
</ds:datastoreItem>
</file>

<file path=customXml/itemProps16.xml><?xml version="1.0" encoding="utf-8"?>
<ds:datastoreItem xmlns:ds="http://schemas.openxmlformats.org/officeDocument/2006/customXml" ds:itemID="{D080B1F2-1977-4216-8981-5BCA65C54F61}">
  <ds:schemaRefs/>
</ds:datastoreItem>
</file>

<file path=customXml/itemProps2.xml><?xml version="1.0" encoding="utf-8"?>
<ds:datastoreItem xmlns:ds="http://schemas.openxmlformats.org/officeDocument/2006/customXml" ds:itemID="{4F6A4C01-CE54-4706-8C1D-645342940C81}">
  <ds:schemaRefs/>
</ds:datastoreItem>
</file>

<file path=customXml/itemProps3.xml><?xml version="1.0" encoding="utf-8"?>
<ds:datastoreItem xmlns:ds="http://schemas.openxmlformats.org/officeDocument/2006/customXml" ds:itemID="{7377C122-66A1-4DD9-AF61-95CDAEF2F322}">
  <ds:schemaRefs/>
</ds:datastoreItem>
</file>

<file path=customXml/itemProps4.xml><?xml version="1.0" encoding="utf-8"?>
<ds:datastoreItem xmlns:ds="http://schemas.openxmlformats.org/officeDocument/2006/customXml" ds:itemID="{00CC9413-5322-4463-AF42-5C6C70364AEB}">
  <ds:schemaRefs/>
</ds:datastoreItem>
</file>

<file path=customXml/itemProps5.xml><?xml version="1.0" encoding="utf-8"?>
<ds:datastoreItem xmlns:ds="http://schemas.openxmlformats.org/officeDocument/2006/customXml" ds:itemID="{A6078B4E-D076-4E9C-B190-D33F00378095}">
  <ds:schemaRefs/>
</ds:datastoreItem>
</file>

<file path=customXml/itemProps6.xml><?xml version="1.0" encoding="utf-8"?>
<ds:datastoreItem xmlns:ds="http://schemas.openxmlformats.org/officeDocument/2006/customXml" ds:itemID="{3BB2EF79-C911-4877-B07E-98912C722584}">
  <ds:schemaRefs/>
</ds:datastoreItem>
</file>

<file path=customXml/itemProps7.xml><?xml version="1.0" encoding="utf-8"?>
<ds:datastoreItem xmlns:ds="http://schemas.openxmlformats.org/officeDocument/2006/customXml" ds:itemID="{4DE3835D-7425-4688-A739-8EC938A8BBCC}">
  <ds:schemaRefs/>
</ds:datastoreItem>
</file>

<file path=customXml/itemProps8.xml><?xml version="1.0" encoding="utf-8"?>
<ds:datastoreItem xmlns:ds="http://schemas.openxmlformats.org/officeDocument/2006/customXml" ds:itemID="{2F8B11BC-BF96-43E3-8BF7-A43B335285D6}">
  <ds:schemaRefs/>
</ds:datastoreItem>
</file>

<file path=customXml/itemProps9.xml><?xml version="1.0" encoding="utf-8"?>
<ds:datastoreItem xmlns:ds="http://schemas.openxmlformats.org/officeDocument/2006/customXml" ds:itemID="{AD625FB0-3E3C-4444-958C-4BD977B29DF7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88</Paragraphs>
  <Slides>15</Slides>
  <Notes>15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32">
      <vt:lpstr>Arial</vt:lpstr>
      <vt:lpstr>Calibri</vt:lpstr>
      <vt:lpstr>微软雅黑</vt:lpstr>
      <vt:lpstr>等线</vt:lpstr>
      <vt:lpstr>Times New Roman</vt:lpstr>
      <vt:lpstr>Avenir LT Pro 65 Medium</vt:lpstr>
      <vt:lpstr>Inter Medium</vt:lpstr>
      <vt:lpstr>字体圈欣意冠黑体</vt:lpstr>
      <vt:lpstr>Open Sans</vt:lpstr>
      <vt:lpstr>思源黑体 CN</vt:lpstr>
      <vt:lpstr>等线 Light</vt:lpstr>
      <vt:lpstr>阿里巴巴普惠体 2.0 55 Regular</vt:lpstr>
      <vt:lpstr>HarmonyOS Sans SC Light</vt:lpstr>
      <vt:lpstr>Roboto</vt:lpstr>
      <vt:lpstr>汉仪润圆-65简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18:16:11</cp:keywords>
  <cp:revision>1</cp:revision>
  <cp:lastPrinted>2025-08-19T18:15:27.603</cp:lastPrinted>
  <dcterms:created xsi:type="dcterms:W3CDTF">2025-08-19T10:15:27Z</dcterms:created>
  <dcterms:modified xsi:type="dcterms:W3CDTF">2025-08-19T10:16:12Z</dcterms:modified>
</cp:coreProperties>
</file>