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20.xml" ContentType="application/xml"/>
  <Override PartName="/customXml/item21.xml" ContentType="application/xml"/>
  <Override PartName="/customXml/item22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3"/>
  </p:sldMasterIdLst>
  <p:notesMasterIdLst>
    <p:notesMasterId r:id="rId24"/>
  </p:notesMasterIdLst>
  <p:sldIdLst>
    <p:sldId id="259" r:id="rId25"/>
    <p:sldId id="262" r:id="rId26"/>
    <p:sldId id="265" r:id="rId27"/>
    <p:sldId id="283" r:id="rId28"/>
    <p:sldId id="286" r:id="rId29"/>
    <p:sldId id="268" r:id="rId30"/>
    <p:sldId id="289" r:id="rId31"/>
    <p:sldId id="292" r:id="rId32"/>
    <p:sldId id="271" r:id="rId33"/>
    <p:sldId id="295" r:id="rId34"/>
    <p:sldId id="298" r:id="rId35"/>
    <p:sldId id="274" r:id="rId36"/>
    <p:sldId id="301" r:id="rId37"/>
    <p:sldId id="304" r:id="rId38"/>
    <p:sldId id="277" r:id="rId39"/>
    <p:sldId id="307" r:id="rId40"/>
    <p:sldId id="310" r:id="rId41"/>
    <p:sldId id="280" r:id="rId42"/>
    <p:sldId id="313" r:id="rId43"/>
    <p:sldId id="316" r:id="rId44"/>
    <p:sldId id="319" r:id="rId45"/>
  </p:sldIdLst>
  <p:sldSz cx="12192000" cy="6858000"/>
  <p:notesSz cx="6858000" cy="9144000"/>
  <p:custDataLst>
    <p:custData r:id="rId1"/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customXml" Target="../customXml/item20.xml" /><Relationship Id="rId21" Type="http://schemas.openxmlformats.org/officeDocument/2006/relationships/customXml" Target="../customXml/item21.xml" /><Relationship Id="rId22" Type="http://schemas.openxmlformats.org/officeDocument/2006/relationships/customXml" Target="../customXml/item22.xml" /><Relationship Id="rId23" Type="http://schemas.openxmlformats.org/officeDocument/2006/relationships/slideMaster" Target="slideMasters/slideMaster1.xml" /><Relationship Id="rId24" Type="http://schemas.openxmlformats.org/officeDocument/2006/relationships/notesMaster" Target="notesMasters/notesMaster1.xml" /><Relationship Id="rId25" Type="http://schemas.openxmlformats.org/officeDocument/2006/relationships/slide" Target="slides/slide1.xml" /><Relationship Id="rId26" Type="http://schemas.openxmlformats.org/officeDocument/2006/relationships/slide" Target="slides/slide2.xml" /><Relationship Id="rId27" Type="http://schemas.openxmlformats.org/officeDocument/2006/relationships/slide" Target="slides/slide3.xml" /><Relationship Id="rId28" Type="http://schemas.openxmlformats.org/officeDocument/2006/relationships/slide" Target="slides/slide4.xml" /><Relationship Id="rId29" Type="http://schemas.openxmlformats.org/officeDocument/2006/relationships/slide" Target="slides/slide5.xml" /><Relationship Id="rId3" Type="http://schemas.openxmlformats.org/officeDocument/2006/relationships/customXml" Target="../customXml/item3.xml" /><Relationship Id="rId30" Type="http://schemas.openxmlformats.org/officeDocument/2006/relationships/slide" Target="slides/slide6.xml" /><Relationship Id="rId31" Type="http://schemas.openxmlformats.org/officeDocument/2006/relationships/slide" Target="slides/slide7.xml" /><Relationship Id="rId32" Type="http://schemas.openxmlformats.org/officeDocument/2006/relationships/slide" Target="slides/slide8.xml" /><Relationship Id="rId33" Type="http://schemas.openxmlformats.org/officeDocument/2006/relationships/slide" Target="slides/slide9.xml" /><Relationship Id="rId34" Type="http://schemas.openxmlformats.org/officeDocument/2006/relationships/slide" Target="slides/slide10.xml" /><Relationship Id="rId35" Type="http://schemas.openxmlformats.org/officeDocument/2006/relationships/slide" Target="slides/slide11.xml" /><Relationship Id="rId36" Type="http://schemas.openxmlformats.org/officeDocument/2006/relationships/slide" Target="slides/slide12.xml" /><Relationship Id="rId37" Type="http://schemas.openxmlformats.org/officeDocument/2006/relationships/slide" Target="slides/slide13.xml" /><Relationship Id="rId38" Type="http://schemas.openxmlformats.org/officeDocument/2006/relationships/slide" Target="slides/slide14.xml" /><Relationship Id="rId39" Type="http://schemas.openxmlformats.org/officeDocument/2006/relationships/slide" Target="slides/slide15.xml" /><Relationship Id="rId4" Type="http://schemas.openxmlformats.org/officeDocument/2006/relationships/customXml" Target="../customXml/item4.xml" /><Relationship Id="rId40" Type="http://schemas.openxmlformats.org/officeDocument/2006/relationships/slide" Target="slides/slide16.xml" /><Relationship Id="rId41" Type="http://schemas.openxmlformats.org/officeDocument/2006/relationships/slide" Target="slides/slide17.xml" /><Relationship Id="rId42" Type="http://schemas.openxmlformats.org/officeDocument/2006/relationships/slide" Target="slides/slide18.xml" /><Relationship Id="rId43" Type="http://schemas.openxmlformats.org/officeDocument/2006/relationships/slide" Target="slides/slide19.xml" /><Relationship Id="rId44" Type="http://schemas.openxmlformats.org/officeDocument/2006/relationships/slide" Target="slides/slide20.xml" /><Relationship Id="rId45" Type="http://schemas.openxmlformats.org/officeDocument/2006/relationships/slide" Target="slides/slide21.xml" /><Relationship Id="rId46" Type="http://schemas.openxmlformats.org/officeDocument/2006/relationships/tags" Target="tags/tag385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customXml" Target="../customXml/item5.xml" /><Relationship Id="rId50" Type="http://schemas.openxmlformats.org/officeDocument/2006/relationships/tableStyles" Target="tableStyles.xml" /><Relationship Id="rId6" Type="http://schemas.openxmlformats.org/officeDocument/2006/relationships/customXml" Target="../customXml/item6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ADFD-49B9-41C5-8FC1-AC61B3756566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EE411-5551-42FD-A39C-EAEA4BA644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89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B88E-DF30-4EEC-BD58-D8598963A8A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val="2612549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val="2021959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val="769233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B88E-DF30-4EEC-BD58-D8598963A8A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val="389151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val="4020335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val="1913545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B88E-DF30-4EEC-BD58-D8598963A8A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val="3891511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val="164034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0AE8E-EFAC-40B7-9816-CC5D1EFE675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val="486109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B88E-DF30-4EEC-BD58-D8598963A8A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val="3891511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" name="Shape 921"/>
        <p:cNvGrpSpPr/>
        <p:nvPr/>
      </p:nvGrpSpPr>
      <p:grpSpPr>
        <a:xfrm>
          <a:off x="0" y="0"/>
          <a:ext cx="0" cy="0"/>
        </a:xfrm>
      </p:grpSpPr>
      <p:sp>
        <p:nvSpPr>
          <p:cNvPr id="922" name="Google Shape;92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923" name="Google Shape;92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B88E-DF30-4EEC-BD58-D8598963A8A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val="2026537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val="3548071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31C2F6E8-0705-93B5-9E9C-EB890F27C5D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9C3447-576D-1B21-FB52-B1E63D468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B4950BF-01E0-5E4E-36D9-51AB430FEB4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1A51BC-0CCF-7981-649D-7FDF84B02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B88E-DF30-4EEC-BD58-D8598963A8A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val="228555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B88E-DF30-4EEC-BD58-D8598963A8A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val="389151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36584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114442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B88E-DF30-4EEC-BD58-D8598963A8A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val="3891511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val="114686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127719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17:23:50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B88E-DF30-4EEC-BD58-D8598963A8A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val="389151108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AA9BFB-ABEB-4229-80D4-D0ECE34C628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8E4ECC-454D-46F1-AEA3-73778676B14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AF2E84-96D6-4D7E-AF4C-AC252045A4C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F01521-146D-4E0E-8AF5-2903D5EC157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FBA351-BCD0-490B-94C7-2B9B55A5075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119E1D9-CBAF-4E12-9C05-1827CAB5619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91786868-0983-4AD6-9F83-5C367D1B50E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5BF244B1-F84A-4309-82DC-251BB1683CE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9A1FFE0-EE83-4DAB-A32F-EBDEF2D7057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5799F01-5C60-4C03-AF91-EE15FED0F45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99ED4FD-1B31-45B7-8123-8095EB2F396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.xml" /><Relationship Id="rId11" Type="http://schemas.openxmlformats.org/officeDocument/2006/relationships/image" Target="../media/image3.png" /><Relationship Id="rId12" Type="http://schemas.microsoft.com/office/2007/relationships/hdphoto" Target="../media/image4.wdp" /><Relationship Id="rId13" Type="http://schemas.openxmlformats.org/officeDocument/2006/relationships/tags" Target="../tags/tag7.xml" /><Relationship Id="rId14" Type="http://schemas.openxmlformats.org/officeDocument/2006/relationships/image" Target="../media/image5.png" /><Relationship Id="rId15" Type="http://schemas.microsoft.com/office/2007/relationships/hdphoto" Target="../media/image6.wdp" /><Relationship Id="rId16" Type="http://schemas.openxmlformats.org/officeDocument/2006/relationships/tags" Target="../tags/tag8.xml" /><Relationship Id="rId17" Type="http://schemas.openxmlformats.org/officeDocument/2006/relationships/tags" Target="../tags/tag9.xml" /><Relationship Id="rId18" Type="http://schemas.openxmlformats.org/officeDocument/2006/relationships/tags" Target="../tags/tag10.xml" /><Relationship Id="rId19" Type="http://schemas.openxmlformats.org/officeDocument/2006/relationships/tags" Target="../tags/tag11.xml" /><Relationship Id="rId2" Type="http://schemas.openxmlformats.org/officeDocument/2006/relationships/notesSlide" Target="../notesSlides/notesSlide1.xml" /><Relationship Id="rId20" Type="http://schemas.openxmlformats.org/officeDocument/2006/relationships/tags" Target="../tags/tag12.xml" /><Relationship Id="rId21" Type="http://schemas.openxmlformats.org/officeDocument/2006/relationships/tags" Target="../tags/tag13.xml" /><Relationship Id="rId22" Type="http://schemas.openxmlformats.org/officeDocument/2006/relationships/tags" Target="../tags/tag14.xml" /><Relationship Id="rId23" Type="http://schemas.openxmlformats.org/officeDocument/2006/relationships/customXml" Target="../../customXml/item2.xml" /><Relationship Id="rId24" Type="http://schemas.openxmlformats.org/officeDocument/2006/relationships/tags" Target="../tags/tag15.xml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tags" Target="../tags/tag3.xml" /><Relationship Id="rId6" Type="http://schemas.openxmlformats.org/officeDocument/2006/relationships/tags" Target="../tags/tag4.xml" /><Relationship Id="rId7" Type="http://schemas.openxmlformats.org/officeDocument/2006/relationships/image" Target="../media/image1.png" /><Relationship Id="rId8" Type="http://schemas.openxmlformats.org/officeDocument/2006/relationships/tags" Target="../tags/tag5.xml" /><Relationship Id="rId9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6.xml" /><Relationship Id="rId11" Type="http://schemas.openxmlformats.org/officeDocument/2006/relationships/image" Target="../media/image8.png" /><Relationship Id="rId12" Type="http://schemas.microsoft.com/office/2007/relationships/hdphoto" Target="../media/image13.wdp" /><Relationship Id="rId13" Type="http://schemas.openxmlformats.org/officeDocument/2006/relationships/tags" Target="../tags/tag167.xml" /><Relationship Id="rId14" Type="http://schemas.openxmlformats.org/officeDocument/2006/relationships/tags" Target="../tags/tag168.xml" /><Relationship Id="rId15" Type="http://schemas.openxmlformats.org/officeDocument/2006/relationships/tags" Target="../tags/tag169.xml" /><Relationship Id="rId16" Type="http://schemas.openxmlformats.org/officeDocument/2006/relationships/tags" Target="../tags/tag170.xml" /><Relationship Id="rId17" Type="http://schemas.openxmlformats.org/officeDocument/2006/relationships/tags" Target="../tags/tag171.xml" /><Relationship Id="rId18" Type="http://schemas.openxmlformats.org/officeDocument/2006/relationships/tags" Target="../tags/tag172.xml" /><Relationship Id="rId19" Type="http://schemas.openxmlformats.org/officeDocument/2006/relationships/tags" Target="../tags/tag173.xml" /><Relationship Id="rId2" Type="http://schemas.openxmlformats.org/officeDocument/2006/relationships/notesSlide" Target="../notesSlides/notesSlide10.xml" /><Relationship Id="rId20" Type="http://schemas.openxmlformats.org/officeDocument/2006/relationships/tags" Target="../tags/tag174.xml" /><Relationship Id="rId21" Type="http://schemas.openxmlformats.org/officeDocument/2006/relationships/tags" Target="../tags/tag175.xml" /><Relationship Id="rId22" Type="http://schemas.openxmlformats.org/officeDocument/2006/relationships/tags" Target="../tags/tag176.xml" /><Relationship Id="rId23" Type="http://schemas.openxmlformats.org/officeDocument/2006/relationships/tags" Target="../tags/tag177.xml" /><Relationship Id="rId24" Type="http://schemas.openxmlformats.org/officeDocument/2006/relationships/tags" Target="../tags/tag178.xml" /><Relationship Id="rId25" Type="http://schemas.openxmlformats.org/officeDocument/2006/relationships/tags" Target="../tags/tag179.xml" /><Relationship Id="rId26" Type="http://schemas.openxmlformats.org/officeDocument/2006/relationships/tags" Target="../tags/tag180.xml" /><Relationship Id="rId27" Type="http://schemas.openxmlformats.org/officeDocument/2006/relationships/tags" Target="../tags/tag181.xml" /><Relationship Id="rId28" Type="http://schemas.openxmlformats.org/officeDocument/2006/relationships/tags" Target="../tags/tag182.xml" /><Relationship Id="rId29" Type="http://schemas.openxmlformats.org/officeDocument/2006/relationships/tags" Target="../tags/tag183.xml" /><Relationship Id="rId3" Type="http://schemas.openxmlformats.org/officeDocument/2006/relationships/tags" Target="../tags/tag161.xml" /><Relationship Id="rId30" Type="http://schemas.openxmlformats.org/officeDocument/2006/relationships/tags" Target="../tags/tag184.xml" /><Relationship Id="rId31" Type="http://schemas.openxmlformats.org/officeDocument/2006/relationships/tags" Target="../tags/tag185.xml" /><Relationship Id="rId32" Type="http://schemas.openxmlformats.org/officeDocument/2006/relationships/tags" Target="../tags/tag186.xml" /><Relationship Id="rId33" Type="http://schemas.openxmlformats.org/officeDocument/2006/relationships/tags" Target="../tags/tag187.xml" /><Relationship Id="rId34" Type="http://schemas.openxmlformats.org/officeDocument/2006/relationships/tags" Target="../tags/tag188.xml" /><Relationship Id="rId35" Type="http://schemas.openxmlformats.org/officeDocument/2006/relationships/tags" Target="../tags/tag189.xml" /><Relationship Id="rId36" Type="http://schemas.openxmlformats.org/officeDocument/2006/relationships/tags" Target="../tags/tag190.xml" /><Relationship Id="rId37" Type="http://schemas.openxmlformats.org/officeDocument/2006/relationships/tags" Target="../tags/tag191.xml" /><Relationship Id="rId38" Type="http://schemas.openxmlformats.org/officeDocument/2006/relationships/tags" Target="../tags/tag192.xml" /><Relationship Id="rId39" Type="http://schemas.openxmlformats.org/officeDocument/2006/relationships/tags" Target="../tags/tag193.xml" /><Relationship Id="rId4" Type="http://schemas.openxmlformats.org/officeDocument/2006/relationships/tags" Target="../tags/tag162.xml" /><Relationship Id="rId40" Type="http://schemas.openxmlformats.org/officeDocument/2006/relationships/tags" Target="../tags/tag194.xml" /><Relationship Id="rId41" Type="http://schemas.openxmlformats.org/officeDocument/2006/relationships/tags" Target="../tags/tag195.xml" /><Relationship Id="rId42" Type="http://schemas.openxmlformats.org/officeDocument/2006/relationships/customXml" Target="../../customXml/item11.xml" /><Relationship Id="rId43" Type="http://schemas.openxmlformats.org/officeDocument/2006/relationships/tags" Target="../tags/tag196.xml" /><Relationship Id="rId5" Type="http://schemas.openxmlformats.org/officeDocument/2006/relationships/tags" Target="../tags/tag163.xml" /><Relationship Id="rId6" Type="http://schemas.openxmlformats.org/officeDocument/2006/relationships/tags" Target="../tags/tag164.xml" /><Relationship Id="rId7" Type="http://schemas.openxmlformats.org/officeDocument/2006/relationships/image" Target="../media/image1.png" /><Relationship Id="rId8" Type="http://schemas.openxmlformats.org/officeDocument/2006/relationships/tags" Target="../tags/tag165.xml" /><Relationship Id="rId9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02.xml" /><Relationship Id="rId11" Type="http://schemas.openxmlformats.org/officeDocument/2006/relationships/image" Target="../media/image8.png" /><Relationship Id="rId12" Type="http://schemas.microsoft.com/office/2007/relationships/hdphoto" Target="../media/image14.wdp" /><Relationship Id="rId13" Type="http://schemas.openxmlformats.org/officeDocument/2006/relationships/tags" Target="../tags/tag203.xml" /><Relationship Id="rId14" Type="http://schemas.openxmlformats.org/officeDocument/2006/relationships/tags" Target="../tags/tag204.xml" /><Relationship Id="rId15" Type="http://schemas.openxmlformats.org/officeDocument/2006/relationships/image" Target="../media/image20.jpeg" /><Relationship Id="rId16" Type="http://schemas.openxmlformats.org/officeDocument/2006/relationships/tags" Target="../tags/tag205.xml" /><Relationship Id="rId17" Type="http://schemas.openxmlformats.org/officeDocument/2006/relationships/tags" Target="../tags/tag206.xml" /><Relationship Id="rId18" Type="http://schemas.openxmlformats.org/officeDocument/2006/relationships/customXml" Target="../../customXml/item12.xml" /><Relationship Id="rId19" Type="http://schemas.openxmlformats.org/officeDocument/2006/relationships/tags" Target="../tags/tag207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tags" Target="../tags/tag199.xml" /><Relationship Id="rId6" Type="http://schemas.openxmlformats.org/officeDocument/2006/relationships/tags" Target="../tags/tag200.xml" /><Relationship Id="rId7" Type="http://schemas.openxmlformats.org/officeDocument/2006/relationships/image" Target="../media/image1.png" /><Relationship Id="rId8" Type="http://schemas.openxmlformats.org/officeDocument/2006/relationships/tags" Target="../tags/tag201.xml" /><Relationship Id="rId9" Type="http://schemas.openxmlformats.org/officeDocument/2006/relationships/image" Target="../media/image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3.xml" /><Relationship Id="rId11" Type="http://schemas.openxmlformats.org/officeDocument/2006/relationships/image" Target="../media/image3.png" /><Relationship Id="rId12" Type="http://schemas.microsoft.com/office/2007/relationships/hdphoto" Target="../media/image11.wdp" /><Relationship Id="rId13" Type="http://schemas.openxmlformats.org/officeDocument/2006/relationships/tags" Target="../tags/tag214.xml" /><Relationship Id="rId14" Type="http://schemas.openxmlformats.org/officeDocument/2006/relationships/image" Target="../media/image5.png" /><Relationship Id="rId15" Type="http://schemas.microsoft.com/office/2007/relationships/hdphoto" Target="../media/image12.wdp" /><Relationship Id="rId16" Type="http://schemas.openxmlformats.org/officeDocument/2006/relationships/tags" Target="../tags/tag215.xml" /><Relationship Id="rId17" Type="http://schemas.openxmlformats.org/officeDocument/2006/relationships/tags" Target="../tags/tag216.xml" /><Relationship Id="rId18" Type="http://schemas.openxmlformats.org/officeDocument/2006/relationships/tags" Target="../tags/tag217.xml" /><Relationship Id="rId19" Type="http://schemas.openxmlformats.org/officeDocument/2006/relationships/tags" Target="../tags/tag218.xml" /><Relationship Id="rId2" Type="http://schemas.openxmlformats.org/officeDocument/2006/relationships/notesSlide" Target="../notesSlides/notesSlide12.xml" /><Relationship Id="rId20" Type="http://schemas.openxmlformats.org/officeDocument/2006/relationships/tags" Target="../tags/tag219.xml" /><Relationship Id="rId21" Type="http://schemas.openxmlformats.org/officeDocument/2006/relationships/customXml" Target="../../customXml/item13.xml" /><Relationship Id="rId22" Type="http://schemas.openxmlformats.org/officeDocument/2006/relationships/tags" Target="../tags/tag220.xml" /><Relationship Id="rId3" Type="http://schemas.openxmlformats.org/officeDocument/2006/relationships/tags" Target="../tags/tag208.xml" /><Relationship Id="rId4" Type="http://schemas.openxmlformats.org/officeDocument/2006/relationships/tags" Target="../tags/tag209.xml" /><Relationship Id="rId5" Type="http://schemas.openxmlformats.org/officeDocument/2006/relationships/tags" Target="../tags/tag210.xml" /><Relationship Id="rId6" Type="http://schemas.openxmlformats.org/officeDocument/2006/relationships/tags" Target="../tags/tag211.xml" /><Relationship Id="rId7" Type="http://schemas.openxmlformats.org/officeDocument/2006/relationships/image" Target="../media/image1.png" /><Relationship Id="rId8" Type="http://schemas.openxmlformats.org/officeDocument/2006/relationships/tags" Target="../tags/tag212.xml" /><Relationship Id="rId9" Type="http://schemas.openxmlformats.org/officeDocument/2006/relationships/image" Target="../media/image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6.xml" /><Relationship Id="rId11" Type="http://schemas.openxmlformats.org/officeDocument/2006/relationships/image" Target="../media/image8.png" /><Relationship Id="rId12" Type="http://schemas.microsoft.com/office/2007/relationships/hdphoto" Target="../media/image13.wdp" /><Relationship Id="rId13" Type="http://schemas.openxmlformats.org/officeDocument/2006/relationships/tags" Target="../tags/tag227.xml" /><Relationship Id="rId14" Type="http://schemas.openxmlformats.org/officeDocument/2006/relationships/tags" Target="../tags/tag228.xml" /><Relationship Id="rId15" Type="http://schemas.openxmlformats.org/officeDocument/2006/relationships/tags" Target="../tags/tag229.xml" /><Relationship Id="rId16" Type="http://schemas.openxmlformats.org/officeDocument/2006/relationships/tags" Target="../tags/tag230.xml" /><Relationship Id="rId17" Type="http://schemas.openxmlformats.org/officeDocument/2006/relationships/tags" Target="../tags/tag231.xml" /><Relationship Id="rId18" Type="http://schemas.openxmlformats.org/officeDocument/2006/relationships/tags" Target="../tags/tag232.xml" /><Relationship Id="rId19" Type="http://schemas.openxmlformats.org/officeDocument/2006/relationships/tags" Target="../tags/tag233.xml" /><Relationship Id="rId2" Type="http://schemas.openxmlformats.org/officeDocument/2006/relationships/notesSlide" Target="../notesSlides/notesSlide13.xml" /><Relationship Id="rId20" Type="http://schemas.openxmlformats.org/officeDocument/2006/relationships/tags" Target="../tags/tag234.xml" /><Relationship Id="rId21" Type="http://schemas.openxmlformats.org/officeDocument/2006/relationships/tags" Target="../tags/tag235.xml" /><Relationship Id="rId22" Type="http://schemas.openxmlformats.org/officeDocument/2006/relationships/tags" Target="../tags/tag236.xml" /><Relationship Id="rId23" Type="http://schemas.openxmlformats.org/officeDocument/2006/relationships/customXml" Target="../../customXml/item14.xml" /><Relationship Id="rId24" Type="http://schemas.openxmlformats.org/officeDocument/2006/relationships/tags" Target="../tags/tag237.xml" /><Relationship Id="rId3" Type="http://schemas.openxmlformats.org/officeDocument/2006/relationships/tags" Target="../tags/tag221.xml" /><Relationship Id="rId4" Type="http://schemas.openxmlformats.org/officeDocument/2006/relationships/tags" Target="../tags/tag222.xml" /><Relationship Id="rId5" Type="http://schemas.openxmlformats.org/officeDocument/2006/relationships/tags" Target="../tags/tag223.xml" /><Relationship Id="rId6" Type="http://schemas.openxmlformats.org/officeDocument/2006/relationships/tags" Target="../tags/tag224.xml" /><Relationship Id="rId7" Type="http://schemas.openxmlformats.org/officeDocument/2006/relationships/image" Target="../media/image1.png" /><Relationship Id="rId8" Type="http://schemas.openxmlformats.org/officeDocument/2006/relationships/tags" Target="../tags/tag225.xml" /><Relationship Id="rId9" Type="http://schemas.openxmlformats.org/officeDocument/2006/relationships/image" Target="../media/image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43.xml" /><Relationship Id="rId11" Type="http://schemas.openxmlformats.org/officeDocument/2006/relationships/image" Target="../media/image8.png" /><Relationship Id="rId12" Type="http://schemas.microsoft.com/office/2007/relationships/hdphoto" Target="../media/image14.wdp" /><Relationship Id="rId13" Type="http://schemas.openxmlformats.org/officeDocument/2006/relationships/tags" Target="../tags/tag244.xml" /><Relationship Id="rId14" Type="http://schemas.openxmlformats.org/officeDocument/2006/relationships/tags" Target="../tags/tag245.xml" /><Relationship Id="rId15" Type="http://schemas.openxmlformats.org/officeDocument/2006/relationships/tags" Target="../tags/tag246.xml" /><Relationship Id="rId16" Type="http://schemas.openxmlformats.org/officeDocument/2006/relationships/tags" Target="../tags/tag247.xml" /><Relationship Id="rId17" Type="http://schemas.openxmlformats.org/officeDocument/2006/relationships/tags" Target="../tags/tag248.xml" /><Relationship Id="rId18" Type="http://schemas.openxmlformats.org/officeDocument/2006/relationships/tags" Target="../tags/tag249.xml" /><Relationship Id="rId19" Type="http://schemas.openxmlformats.org/officeDocument/2006/relationships/tags" Target="../tags/tag250.xml" /><Relationship Id="rId2" Type="http://schemas.openxmlformats.org/officeDocument/2006/relationships/notesSlide" Target="../notesSlides/notesSlide14.xml" /><Relationship Id="rId20" Type="http://schemas.openxmlformats.org/officeDocument/2006/relationships/tags" Target="../tags/tag251.xml" /><Relationship Id="rId21" Type="http://schemas.openxmlformats.org/officeDocument/2006/relationships/tags" Target="../tags/tag252.xml" /><Relationship Id="rId22" Type="http://schemas.openxmlformats.org/officeDocument/2006/relationships/tags" Target="../tags/tag253.xml" /><Relationship Id="rId23" Type="http://schemas.openxmlformats.org/officeDocument/2006/relationships/tags" Target="../tags/tag254.xml" /><Relationship Id="rId24" Type="http://schemas.openxmlformats.org/officeDocument/2006/relationships/tags" Target="../tags/tag255.xml" /><Relationship Id="rId25" Type="http://schemas.openxmlformats.org/officeDocument/2006/relationships/tags" Target="../tags/tag256.xml" /><Relationship Id="rId26" Type="http://schemas.openxmlformats.org/officeDocument/2006/relationships/tags" Target="../tags/tag257.xml" /><Relationship Id="rId27" Type="http://schemas.openxmlformats.org/officeDocument/2006/relationships/tags" Target="../tags/tag258.xml" /><Relationship Id="rId28" Type="http://schemas.openxmlformats.org/officeDocument/2006/relationships/tags" Target="../tags/tag259.xml" /><Relationship Id="rId29" Type="http://schemas.openxmlformats.org/officeDocument/2006/relationships/tags" Target="../tags/tag260.xml" /><Relationship Id="rId3" Type="http://schemas.openxmlformats.org/officeDocument/2006/relationships/tags" Target="../tags/tag238.xml" /><Relationship Id="rId30" Type="http://schemas.openxmlformats.org/officeDocument/2006/relationships/tags" Target="../tags/tag261.xml" /><Relationship Id="rId31" Type="http://schemas.openxmlformats.org/officeDocument/2006/relationships/tags" Target="../tags/tag262.xml" /><Relationship Id="rId32" Type="http://schemas.openxmlformats.org/officeDocument/2006/relationships/tags" Target="../tags/tag263.xml" /><Relationship Id="rId33" Type="http://schemas.openxmlformats.org/officeDocument/2006/relationships/tags" Target="../tags/tag264.xml" /><Relationship Id="rId34" Type="http://schemas.openxmlformats.org/officeDocument/2006/relationships/tags" Target="../tags/tag265.xml" /><Relationship Id="rId35" Type="http://schemas.openxmlformats.org/officeDocument/2006/relationships/tags" Target="../tags/tag266.xml" /><Relationship Id="rId36" Type="http://schemas.openxmlformats.org/officeDocument/2006/relationships/tags" Target="../tags/tag267.xml" /><Relationship Id="rId37" Type="http://schemas.openxmlformats.org/officeDocument/2006/relationships/tags" Target="../tags/tag268.xml" /><Relationship Id="rId38" Type="http://schemas.openxmlformats.org/officeDocument/2006/relationships/tags" Target="../tags/tag269.xml" /><Relationship Id="rId39" Type="http://schemas.openxmlformats.org/officeDocument/2006/relationships/tags" Target="../tags/tag270.xml" /><Relationship Id="rId4" Type="http://schemas.openxmlformats.org/officeDocument/2006/relationships/tags" Target="../tags/tag239.xml" /><Relationship Id="rId40" Type="http://schemas.openxmlformats.org/officeDocument/2006/relationships/tags" Target="../tags/tag271.xml" /><Relationship Id="rId41" Type="http://schemas.openxmlformats.org/officeDocument/2006/relationships/tags" Target="../tags/tag272.xml" /><Relationship Id="rId42" Type="http://schemas.openxmlformats.org/officeDocument/2006/relationships/image" Target="../media/image21.jpeg" /><Relationship Id="rId43" Type="http://schemas.openxmlformats.org/officeDocument/2006/relationships/customXml" Target="../../customXml/item15.xml" /><Relationship Id="rId44" Type="http://schemas.openxmlformats.org/officeDocument/2006/relationships/tags" Target="../tags/tag273.xml" /><Relationship Id="rId5" Type="http://schemas.openxmlformats.org/officeDocument/2006/relationships/tags" Target="../tags/tag240.xml" /><Relationship Id="rId6" Type="http://schemas.openxmlformats.org/officeDocument/2006/relationships/tags" Target="../tags/tag241.xml" /><Relationship Id="rId7" Type="http://schemas.openxmlformats.org/officeDocument/2006/relationships/image" Target="../media/image1.png" /><Relationship Id="rId8" Type="http://schemas.openxmlformats.org/officeDocument/2006/relationships/tags" Target="../tags/tag242.xml" /><Relationship Id="rId9" Type="http://schemas.openxmlformats.org/officeDocument/2006/relationships/image" Target="../media/image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79.xml" /><Relationship Id="rId11" Type="http://schemas.openxmlformats.org/officeDocument/2006/relationships/image" Target="../media/image3.png" /><Relationship Id="rId12" Type="http://schemas.microsoft.com/office/2007/relationships/hdphoto" Target="../media/image11.wdp" /><Relationship Id="rId13" Type="http://schemas.openxmlformats.org/officeDocument/2006/relationships/tags" Target="../tags/tag280.xml" /><Relationship Id="rId14" Type="http://schemas.openxmlformats.org/officeDocument/2006/relationships/image" Target="../media/image5.png" /><Relationship Id="rId15" Type="http://schemas.microsoft.com/office/2007/relationships/hdphoto" Target="../media/image12.wdp" /><Relationship Id="rId16" Type="http://schemas.openxmlformats.org/officeDocument/2006/relationships/tags" Target="../tags/tag281.xml" /><Relationship Id="rId17" Type="http://schemas.openxmlformats.org/officeDocument/2006/relationships/tags" Target="../tags/tag282.xml" /><Relationship Id="rId18" Type="http://schemas.openxmlformats.org/officeDocument/2006/relationships/tags" Target="../tags/tag283.xml" /><Relationship Id="rId19" Type="http://schemas.openxmlformats.org/officeDocument/2006/relationships/tags" Target="../tags/tag284.xml" /><Relationship Id="rId2" Type="http://schemas.openxmlformats.org/officeDocument/2006/relationships/notesSlide" Target="../notesSlides/notesSlide15.xml" /><Relationship Id="rId20" Type="http://schemas.openxmlformats.org/officeDocument/2006/relationships/tags" Target="../tags/tag285.xml" /><Relationship Id="rId21" Type="http://schemas.openxmlformats.org/officeDocument/2006/relationships/customXml" Target="../../customXml/item16.xml" /><Relationship Id="rId22" Type="http://schemas.openxmlformats.org/officeDocument/2006/relationships/tags" Target="../tags/tag286.xml" /><Relationship Id="rId3" Type="http://schemas.openxmlformats.org/officeDocument/2006/relationships/tags" Target="../tags/tag274.xml" /><Relationship Id="rId4" Type="http://schemas.openxmlformats.org/officeDocument/2006/relationships/tags" Target="../tags/tag275.xml" /><Relationship Id="rId5" Type="http://schemas.openxmlformats.org/officeDocument/2006/relationships/tags" Target="../tags/tag276.xml" /><Relationship Id="rId6" Type="http://schemas.openxmlformats.org/officeDocument/2006/relationships/tags" Target="../tags/tag277.xml" /><Relationship Id="rId7" Type="http://schemas.openxmlformats.org/officeDocument/2006/relationships/image" Target="../media/image1.png" /><Relationship Id="rId8" Type="http://schemas.openxmlformats.org/officeDocument/2006/relationships/tags" Target="../tags/tag278.xml" /><Relationship Id="rId9" Type="http://schemas.openxmlformats.org/officeDocument/2006/relationships/image" Target="../media/image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92.xml" /><Relationship Id="rId11" Type="http://schemas.openxmlformats.org/officeDocument/2006/relationships/image" Target="../media/image8.png" /><Relationship Id="rId12" Type="http://schemas.microsoft.com/office/2007/relationships/hdphoto" Target="../media/image13.wdp" /><Relationship Id="rId13" Type="http://schemas.openxmlformats.org/officeDocument/2006/relationships/tags" Target="../tags/tag293.xml" /><Relationship Id="rId14" Type="http://schemas.openxmlformats.org/officeDocument/2006/relationships/tags" Target="../tags/tag294.xml" /><Relationship Id="rId15" Type="http://schemas.openxmlformats.org/officeDocument/2006/relationships/tags" Target="../tags/tag295.xml" /><Relationship Id="rId16" Type="http://schemas.openxmlformats.org/officeDocument/2006/relationships/image" Target="../media/image22.jpeg" /><Relationship Id="rId17" Type="http://schemas.openxmlformats.org/officeDocument/2006/relationships/tags" Target="../tags/tag296.xml" /><Relationship Id="rId18" Type="http://schemas.openxmlformats.org/officeDocument/2006/relationships/tags" Target="../tags/tag297.xml" /><Relationship Id="rId19" Type="http://schemas.openxmlformats.org/officeDocument/2006/relationships/tags" Target="../tags/tag298.xml" /><Relationship Id="rId2" Type="http://schemas.openxmlformats.org/officeDocument/2006/relationships/notesSlide" Target="../notesSlides/notesSlide16.xml" /><Relationship Id="rId20" Type="http://schemas.openxmlformats.org/officeDocument/2006/relationships/tags" Target="../tags/tag299.xml" /><Relationship Id="rId21" Type="http://schemas.openxmlformats.org/officeDocument/2006/relationships/tags" Target="../tags/tag300.xml" /><Relationship Id="rId22" Type="http://schemas.openxmlformats.org/officeDocument/2006/relationships/tags" Target="../tags/tag301.xml" /><Relationship Id="rId23" Type="http://schemas.openxmlformats.org/officeDocument/2006/relationships/tags" Target="../tags/tag302.xml" /><Relationship Id="rId24" Type="http://schemas.openxmlformats.org/officeDocument/2006/relationships/image" Target="../media/image23.jpeg" /><Relationship Id="rId25" Type="http://schemas.openxmlformats.org/officeDocument/2006/relationships/tags" Target="../tags/tag303.xml" /><Relationship Id="rId26" Type="http://schemas.openxmlformats.org/officeDocument/2006/relationships/customXml" Target="../../customXml/item17.xml" /><Relationship Id="rId27" Type="http://schemas.openxmlformats.org/officeDocument/2006/relationships/tags" Target="../tags/tag304.xml" /><Relationship Id="rId3" Type="http://schemas.openxmlformats.org/officeDocument/2006/relationships/tags" Target="../tags/tag287.xml" /><Relationship Id="rId4" Type="http://schemas.openxmlformats.org/officeDocument/2006/relationships/tags" Target="../tags/tag288.xml" /><Relationship Id="rId5" Type="http://schemas.openxmlformats.org/officeDocument/2006/relationships/tags" Target="../tags/tag289.xml" /><Relationship Id="rId6" Type="http://schemas.openxmlformats.org/officeDocument/2006/relationships/tags" Target="../tags/tag290.xml" /><Relationship Id="rId7" Type="http://schemas.openxmlformats.org/officeDocument/2006/relationships/image" Target="../media/image1.png" /><Relationship Id="rId8" Type="http://schemas.openxmlformats.org/officeDocument/2006/relationships/tags" Target="../tags/tag291.xml" /><Relationship Id="rId9" Type="http://schemas.openxmlformats.org/officeDocument/2006/relationships/image" Target="../media/image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10.xml" /><Relationship Id="rId11" Type="http://schemas.openxmlformats.org/officeDocument/2006/relationships/image" Target="../media/image8.png" /><Relationship Id="rId12" Type="http://schemas.microsoft.com/office/2007/relationships/hdphoto" Target="../media/image14.wdp" /><Relationship Id="rId13" Type="http://schemas.openxmlformats.org/officeDocument/2006/relationships/tags" Target="../tags/tag311.xml" /><Relationship Id="rId14" Type="http://schemas.openxmlformats.org/officeDocument/2006/relationships/tags" Target="../tags/tag312.xml" /><Relationship Id="rId15" Type="http://schemas.openxmlformats.org/officeDocument/2006/relationships/tags" Target="../tags/tag313.xml" /><Relationship Id="rId16" Type="http://schemas.openxmlformats.org/officeDocument/2006/relationships/tags" Target="../tags/tag314.xml" /><Relationship Id="rId17" Type="http://schemas.openxmlformats.org/officeDocument/2006/relationships/tags" Target="../tags/tag315.xml" /><Relationship Id="rId18" Type="http://schemas.openxmlformats.org/officeDocument/2006/relationships/tags" Target="../tags/tag316.xml" /><Relationship Id="rId19" Type="http://schemas.openxmlformats.org/officeDocument/2006/relationships/image" Target="../media/image24.png" /><Relationship Id="rId2" Type="http://schemas.openxmlformats.org/officeDocument/2006/relationships/notesSlide" Target="../notesSlides/notesSlide17.xml" /><Relationship Id="rId20" Type="http://schemas.openxmlformats.org/officeDocument/2006/relationships/tags" Target="../tags/tag317.xml" /><Relationship Id="rId21" Type="http://schemas.openxmlformats.org/officeDocument/2006/relationships/image" Target="../media/image25.jpeg" /><Relationship Id="rId22" Type="http://schemas.openxmlformats.org/officeDocument/2006/relationships/customXml" Target="../../customXml/item18.xml" /><Relationship Id="rId23" Type="http://schemas.openxmlformats.org/officeDocument/2006/relationships/tags" Target="../tags/tag318.xml" /><Relationship Id="rId3" Type="http://schemas.openxmlformats.org/officeDocument/2006/relationships/tags" Target="../tags/tag305.xml" /><Relationship Id="rId4" Type="http://schemas.openxmlformats.org/officeDocument/2006/relationships/tags" Target="../tags/tag306.xml" /><Relationship Id="rId5" Type="http://schemas.openxmlformats.org/officeDocument/2006/relationships/tags" Target="../tags/tag307.xml" /><Relationship Id="rId6" Type="http://schemas.openxmlformats.org/officeDocument/2006/relationships/tags" Target="../tags/tag308.xml" /><Relationship Id="rId7" Type="http://schemas.openxmlformats.org/officeDocument/2006/relationships/image" Target="../media/image1.png" /><Relationship Id="rId8" Type="http://schemas.openxmlformats.org/officeDocument/2006/relationships/tags" Target="../tags/tag309.xml" /><Relationship Id="rId9" Type="http://schemas.openxmlformats.org/officeDocument/2006/relationships/image" Target="../media/image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24.xml" /><Relationship Id="rId11" Type="http://schemas.openxmlformats.org/officeDocument/2006/relationships/image" Target="../media/image3.png" /><Relationship Id="rId12" Type="http://schemas.microsoft.com/office/2007/relationships/hdphoto" Target="../media/image11.wdp" /><Relationship Id="rId13" Type="http://schemas.openxmlformats.org/officeDocument/2006/relationships/tags" Target="../tags/tag325.xml" /><Relationship Id="rId14" Type="http://schemas.openxmlformats.org/officeDocument/2006/relationships/image" Target="../media/image5.png" /><Relationship Id="rId15" Type="http://schemas.microsoft.com/office/2007/relationships/hdphoto" Target="../media/image12.wdp" /><Relationship Id="rId16" Type="http://schemas.openxmlformats.org/officeDocument/2006/relationships/tags" Target="../tags/tag326.xml" /><Relationship Id="rId17" Type="http://schemas.openxmlformats.org/officeDocument/2006/relationships/tags" Target="../tags/tag327.xml" /><Relationship Id="rId18" Type="http://schemas.openxmlformats.org/officeDocument/2006/relationships/tags" Target="../tags/tag328.xml" /><Relationship Id="rId19" Type="http://schemas.openxmlformats.org/officeDocument/2006/relationships/tags" Target="../tags/tag329.xml" /><Relationship Id="rId2" Type="http://schemas.openxmlformats.org/officeDocument/2006/relationships/notesSlide" Target="../notesSlides/notesSlide18.xml" /><Relationship Id="rId20" Type="http://schemas.openxmlformats.org/officeDocument/2006/relationships/tags" Target="../tags/tag330.xml" /><Relationship Id="rId21" Type="http://schemas.openxmlformats.org/officeDocument/2006/relationships/customXml" Target="../../customXml/item19.xml" /><Relationship Id="rId22" Type="http://schemas.openxmlformats.org/officeDocument/2006/relationships/tags" Target="../tags/tag331.xml" /><Relationship Id="rId3" Type="http://schemas.openxmlformats.org/officeDocument/2006/relationships/tags" Target="../tags/tag319.xml" /><Relationship Id="rId4" Type="http://schemas.openxmlformats.org/officeDocument/2006/relationships/tags" Target="../tags/tag320.xml" /><Relationship Id="rId5" Type="http://schemas.openxmlformats.org/officeDocument/2006/relationships/tags" Target="../tags/tag321.xml" /><Relationship Id="rId6" Type="http://schemas.openxmlformats.org/officeDocument/2006/relationships/tags" Target="../tags/tag322.xml" /><Relationship Id="rId7" Type="http://schemas.openxmlformats.org/officeDocument/2006/relationships/image" Target="../media/image1.png" /><Relationship Id="rId8" Type="http://schemas.openxmlformats.org/officeDocument/2006/relationships/tags" Target="../tags/tag323.xml" /><Relationship Id="rId9" Type="http://schemas.openxmlformats.org/officeDocument/2006/relationships/image" Target="../media/image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37.xml" /><Relationship Id="rId11" Type="http://schemas.openxmlformats.org/officeDocument/2006/relationships/image" Target="../media/image8.png" /><Relationship Id="rId12" Type="http://schemas.microsoft.com/office/2007/relationships/hdphoto" Target="../media/image13.wdp" /><Relationship Id="rId13" Type="http://schemas.openxmlformats.org/officeDocument/2006/relationships/tags" Target="../tags/tag338.xml" /><Relationship Id="rId14" Type="http://schemas.openxmlformats.org/officeDocument/2006/relationships/tags" Target="../tags/tag339.xml" /><Relationship Id="rId15" Type="http://schemas.openxmlformats.org/officeDocument/2006/relationships/tags" Target="../tags/tag340.xml" /><Relationship Id="rId16" Type="http://schemas.openxmlformats.org/officeDocument/2006/relationships/image" Target="../media/image26.jpeg" /><Relationship Id="rId17" Type="http://schemas.openxmlformats.org/officeDocument/2006/relationships/tags" Target="../tags/tag341.xml" /><Relationship Id="rId18" Type="http://schemas.openxmlformats.org/officeDocument/2006/relationships/tags" Target="../tags/tag342.xml" /><Relationship Id="rId19" Type="http://schemas.openxmlformats.org/officeDocument/2006/relationships/tags" Target="../tags/tag343.xml" /><Relationship Id="rId2" Type="http://schemas.openxmlformats.org/officeDocument/2006/relationships/notesSlide" Target="../notesSlides/notesSlide19.xml" /><Relationship Id="rId20" Type="http://schemas.openxmlformats.org/officeDocument/2006/relationships/customXml" Target="../../customXml/item20.xml" /><Relationship Id="rId21" Type="http://schemas.openxmlformats.org/officeDocument/2006/relationships/tags" Target="../tags/tag344.xml" /><Relationship Id="rId3" Type="http://schemas.openxmlformats.org/officeDocument/2006/relationships/tags" Target="../tags/tag332.xml" /><Relationship Id="rId4" Type="http://schemas.openxmlformats.org/officeDocument/2006/relationships/tags" Target="../tags/tag333.xml" /><Relationship Id="rId5" Type="http://schemas.openxmlformats.org/officeDocument/2006/relationships/tags" Target="../tags/tag334.xml" /><Relationship Id="rId6" Type="http://schemas.openxmlformats.org/officeDocument/2006/relationships/tags" Target="../tags/tag335.xml" /><Relationship Id="rId7" Type="http://schemas.openxmlformats.org/officeDocument/2006/relationships/image" Target="../media/image1.png" /><Relationship Id="rId8" Type="http://schemas.openxmlformats.org/officeDocument/2006/relationships/tags" Target="../tags/tag336.xml" /><Relationship Id="rId9" Type="http://schemas.openxmlformats.org/officeDocument/2006/relationships/image" Target="../media/image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.xml" /><Relationship Id="rId11" Type="http://schemas.openxmlformats.org/officeDocument/2006/relationships/image" Target="../media/image8.png" /><Relationship Id="rId12" Type="http://schemas.microsoft.com/office/2007/relationships/hdphoto" Target="../media/image9.wdp" /><Relationship Id="rId13" Type="http://schemas.openxmlformats.org/officeDocument/2006/relationships/tags" Target="../tags/tag22.xml" /><Relationship Id="rId14" Type="http://schemas.openxmlformats.org/officeDocument/2006/relationships/image" Target="../media/image10.png" /><Relationship Id="rId15" Type="http://schemas.openxmlformats.org/officeDocument/2006/relationships/tags" Target="../tags/tag23.xml" /><Relationship Id="rId16" Type="http://schemas.openxmlformats.org/officeDocument/2006/relationships/tags" Target="../tags/tag24.xml" /><Relationship Id="rId17" Type="http://schemas.openxmlformats.org/officeDocument/2006/relationships/tags" Target="../tags/tag25.xml" /><Relationship Id="rId18" Type="http://schemas.openxmlformats.org/officeDocument/2006/relationships/tags" Target="../tags/tag26.xml" /><Relationship Id="rId19" Type="http://schemas.openxmlformats.org/officeDocument/2006/relationships/tags" Target="../tags/tag27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28.xml" /><Relationship Id="rId21" Type="http://schemas.openxmlformats.org/officeDocument/2006/relationships/tags" Target="../tags/tag29.xml" /><Relationship Id="rId22" Type="http://schemas.openxmlformats.org/officeDocument/2006/relationships/tags" Target="../tags/tag30.xml" /><Relationship Id="rId23" Type="http://schemas.openxmlformats.org/officeDocument/2006/relationships/tags" Target="../tags/tag31.xml" /><Relationship Id="rId24" Type="http://schemas.openxmlformats.org/officeDocument/2006/relationships/tags" Target="../tags/tag32.xml" /><Relationship Id="rId25" Type="http://schemas.openxmlformats.org/officeDocument/2006/relationships/tags" Target="../tags/tag33.xml" /><Relationship Id="rId26" Type="http://schemas.openxmlformats.org/officeDocument/2006/relationships/tags" Target="../tags/tag34.xml" /><Relationship Id="rId27" Type="http://schemas.openxmlformats.org/officeDocument/2006/relationships/tags" Target="../tags/tag35.xml" /><Relationship Id="rId28" Type="http://schemas.openxmlformats.org/officeDocument/2006/relationships/tags" Target="../tags/tag36.xml" /><Relationship Id="rId29" Type="http://schemas.openxmlformats.org/officeDocument/2006/relationships/tags" Target="../tags/tag37.xml" /><Relationship Id="rId3" Type="http://schemas.openxmlformats.org/officeDocument/2006/relationships/tags" Target="../tags/tag16.xml" /><Relationship Id="rId30" Type="http://schemas.openxmlformats.org/officeDocument/2006/relationships/tags" Target="../tags/tag38.xml" /><Relationship Id="rId31" Type="http://schemas.openxmlformats.org/officeDocument/2006/relationships/tags" Target="../tags/tag39.xml" /><Relationship Id="rId32" Type="http://schemas.openxmlformats.org/officeDocument/2006/relationships/tags" Target="../tags/tag40.xml" /><Relationship Id="rId33" Type="http://schemas.openxmlformats.org/officeDocument/2006/relationships/tags" Target="../tags/tag41.xml" /><Relationship Id="rId34" Type="http://schemas.openxmlformats.org/officeDocument/2006/relationships/tags" Target="../tags/tag42.xml" /><Relationship Id="rId35" Type="http://schemas.openxmlformats.org/officeDocument/2006/relationships/tags" Target="../tags/tag43.xml" /><Relationship Id="rId36" Type="http://schemas.openxmlformats.org/officeDocument/2006/relationships/customXml" Target="../../customXml/item3.xml" /><Relationship Id="rId37" Type="http://schemas.openxmlformats.org/officeDocument/2006/relationships/tags" Target="../tags/tag44.xml" /><Relationship Id="rId4" Type="http://schemas.openxmlformats.org/officeDocument/2006/relationships/tags" Target="../tags/tag17.xml" /><Relationship Id="rId5" Type="http://schemas.openxmlformats.org/officeDocument/2006/relationships/tags" Target="../tags/tag18.xml" /><Relationship Id="rId6" Type="http://schemas.openxmlformats.org/officeDocument/2006/relationships/tags" Target="../tags/tag19.xml" /><Relationship Id="rId7" Type="http://schemas.openxmlformats.org/officeDocument/2006/relationships/image" Target="../media/image1.png" /><Relationship Id="rId8" Type="http://schemas.openxmlformats.org/officeDocument/2006/relationships/tags" Target="../tags/tag20.xml" /><Relationship Id="rId9" Type="http://schemas.openxmlformats.org/officeDocument/2006/relationships/image" Target="../media/image7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50.xml" /><Relationship Id="rId11" Type="http://schemas.openxmlformats.org/officeDocument/2006/relationships/image" Target="../media/image8.png" /><Relationship Id="rId12" Type="http://schemas.microsoft.com/office/2007/relationships/hdphoto" Target="../media/image14.wdp" /><Relationship Id="rId13" Type="http://schemas.openxmlformats.org/officeDocument/2006/relationships/tags" Target="../tags/tag351.xml" /><Relationship Id="rId14" Type="http://schemas.openxmlformats.org/officeDocument/2006/relationships/tags" Target="../tags/tag352.xml" /><Relationship Id="rId15" Type="http://schemas.openxmlformats.org/officeDocument/2006/relationships/tags" Target="../tags/tag353.xml" /><Relationship Id="rId16" Type="http://schemas.openxmlformats.org/officeDocument/2006/relationships/tags" Target="../tags/tag354.xml" /><Relationship Id="rId17" Type="http://schemas.openxmlformats.org/officeDocument/2006/relationships/tags" Target="../tags/tag355.xml" /><Relationship Id="rId18" Type="http://schemas.openxmlformats.org/officeDocument/2006/relationships/tags" Target="../tags/tag356.xml" /><Relationship Id="rId19" Type="http://schemas.openxmlformats.org/officeDocument/2006/relationships/tags" Target="../tags/tag357.xml" /><Relationship Id="rId2" Type="http://schemas.openxmlformats.org/officeDocument/2006/relationships/notesSlide" Target="../notesSlides/notesSlide20.xml" /><Relationship Id="rId20" Type="http://schemas.openxmlformats.org/officeDocument/2006/relationships/tags" Target="../tags/tag358.xml" /><Relationship Id="rId21" Type="http://schemas.openxmlformats.org/officeDocument/2006/relationships/tags" Target="../tags/tag359.xml" /><Relationship Id="rId22" Type="http://schemas.openxmlformats.org/officeDocument/2006/relationships/tags" Target="../tags/tag360.xml" /><Relationship Id="rId23" Type="http://schemas.openxmlformats.org/officeDocument/2006/relationships/tags" Target="../tags/tag361.xml" /><Relationship Id="rId24" Type="http://schemas.openxmlformats.org/officeDocument/2006/relationships/tags" Target="../tags/tag362.xml" /><Relationship Id="rId25" Type="http://schemas.openxmlformats.org/officeDocument/2006/relationships/image" Target="../media/image27.png" /><Relationship Id="rId26" Type="http://schemas.openxmlformats.org/officeDocument/2006/relationships/tags" Target="../tags/tag363.xml" /><Relationship Id="rId27" Type="http://schemas.openxmlformats.org/officeDocument/2006/relationships/image" Target="../media/image28.jpeg" /><Relationship Id="rId28" Type="http://schemas.openxmlformats.org/officeDocument/2006/relationships/tags" Target="../tags/tag364.xml" /><Relationship Id="rId29" Type="http://schemas.openxmlformats.org/officeDocument/2006/relationships/image" Target="../media/image29.jpeg" /><Relationship Id="rId3" Type="http://schemas.openxmlformats.org/officeDocument/2006/relationships/tags" Target="../tags/tag345.xml" /><Relationship Id="rId30" Type="http://schemas.openxmlformats.org/officeDocument/2006/relationships/tags" Target="../tags/tag365.xml" /><Relationship Id="rId31" Type="http://schemas.openxmlformats.org/officeDocument/2006/relationships/tags" Target="../tags/tag366.xml" /><Relationship Id="rId32" Type="http://schemas.openxmlformats.org/officeDocument/2006/relationships/tags" Target="../tags/tag367.xml" /><Relationship Id="rId33" Type="http://schemas.openxmlformats.org/officeDocument/2006/relationships/tags" Target="../tags/tag368.xml" /><Relationship Id="rId34" Type="http://schemas.openxmlformats.org/officeDocument/2006/relationships/customXml" Target="../../customXml/item21.xml" /><Relationship Id="rId35" Type="http://schemas.openxmlformats.org/officeDocument/2006/relationships/tags" Target="../tags/tag369.xml" /><Relationship Id="rId4" Type="http://schemas.openxmlformats.org/officeDocument/2006/relationships/tags" Target="../tags/tag346.xml" /><Relationship Id="rId5" Type="http://schemas.openxmlformats.org/officeDocument/2006/relationships/tags" Target="../tags/tag347.xml" /><Relationship Id="rId6" Type="http://schemas.openxmlformats.org/officeDocument/2006/relationships/tags" Target="../tags/tag348.xml" /><Relationship Id="rId7" Type="http://schemas.openxmlformats.org/officeDocument/2006/relationships/image" Target="../media/image1.png" /><Relationship Id="rId8" Type="http://schemas.openxmlformats.org/officeDocument/2006/relationships/tags" Target="../tags/tag349.xml" /><Relationship Id="rId9" Type="http://schemas.openxmlformats.org/officeDocument/2006/relationships/image" Target="../media/image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75.xml" /><Relationship Id="rId11" Type="http://schemas.openxmlformats.org/officeDocument/2006/relationships/image" Target="../media/image3.png" /><Relationship Id="rId12" Type="http://schemas.microsoft.com/office/2007/relationships/hdphoto" Target="../media/image30.wdp" /><Relationship Id="rId13" Type="http://schemas.openxmlformats.org/officeDocument/2006/relationships/tags" Target="../tags/tag376.xml" /><Relationship Id="rId14" Type="http://schemas.openxmlformats.org/officeDocument/2006/relationships/image" Target="../media/image5.png" /><Relationship Id="rId15" Type="http://schemas.microsoft.com/office/2007/relationships/hdphoto" Target="../media/image31.wdp" /><Relationship Id="rId16" Type="http://schemas.openxmlformats.org/officeDocument/2006/relationships/tags" Target="../tags/tag377.xml" /><Relationship Id="rId17" Type="http://schemas.openxmlformats.org/officeDocument/2006/relationships/tags" Target="../tags/tag378.xml" /><Relationship Id="rId18" Type="http://schemas.openxmlformats.org/officeDocument/2006/relationships/tags" Target="../tags/tag379.xml" /><Relationship Id="rId19" Type="http://schemas.openxmlformats.org/officeDocument/2006/relationships/tags" Target="../tags/tag380.xml" /><Relationship Id="rId2" Type="http://schemas.openxmlformats.org/officeDocument/2006/relationships/notesSlide" Target="../notesSlides/notesSlide21.xml" /><Relationship Id="rId20" Type="http://schemas.openxmlformats.org/officeDocument/2006/relationships/tags" Target="../tags/tag381.xml" /><Relationship Id="rId21" Type="http://schemas.openxmlformats.org/officeDocument/2006/relationships/tags" Target="../tags/tag382.xml" /><Relationship Id="rId22" Type="http://schemas.openxmlformats.org/officeDocument/2006/relationships/tags" Target="../tags/tag383.xml" /><Relationship Id="rId23" Type="http://schemas.openxmlformats.org/officeDocument/2006/relationships/customXml" Target="../../customXml/item22.xml" /><Relationship Id="rId24" Type="http://schemas.openxmlformats.org/officeDocument/2006/relationships/tags" Target="../tags/tag384.xml" /><Relationship Id="rId3" Type="http://schemas.openxmlformats.org/officeDocument/2006/relationships/tags" Target="../tags/tag370.xml" /><Relationship Id="rId4" Type="http://schemas.openxmlformats.org/officeDocument/2006/relationships/tags" Target="../tags/tag371.xml" /><Relationship Id="rId5" Type="http://schemas.openxmlformats.org/officeDocument/2006/relationships/tags" Target="../tags/tag372.xml" /><Relationship Id="rId6" Type="http://schemas.openxmlformats.org/officeDocument/2006/relationships/tags" Target="../tags/tag373.xml" /><Relationship Id="rId7" Type="http://schemas.openxmlformats.org/officeDocument/2006/relationships/image" Target="../media/image1.png" /><Relationship Id="rId8" Type="http://schemas.openxmlformats.org/officeDocument/2006/relationships/tags" Target="../tags/tag374.xml" /><Relationship Id="rId9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0.xml" /><Relationship Id="rId11" Type="http://schemas.openxmlformats.org/officeDocument/2006/relationships/image" Target="../media/image3.png" /><Relationship Id="rId12" Type="http://schemas.microsoft.com/office/2007/relationships/hdphoto" Target="../media/image11.wdp" /><Relationship Id="rId13" Type="http://schemas.openxmlformats.org/officeDocument/2006/relationships/tags" Target="../tags/tag51.xml" /><Relationship Id="rId14" Type="http://schemas.openxmlformats.org/officeDocument/2006/relationships/image" Target="../media/image5.png" /><Relationship Id="rId15" Type="http://schemas.microsoft.com/office/2007/relationships/hdphoto" Target="../media/image12.wdp" /><Relationship Id="rId16" Type="http://schemas.openxmlformats.org/officeDocument/2006/relationships/tags" Target="../tags/tag52.xml" /><Relationship Id="rId17" Type="http://schemas.openxmlformats.org/officeDocument/2006/relationships/tags" Target="../tags/tag53.xml" /><Relationship Id="rId18" Type="http://schemas.openxmlformats.org/officeDocument/2006/relationships/tags" Target="../tags/tag54.xml" /><Relationship Id="rId19" Type="http://schemas.openxmlformats.org/officeDocument/2006/relationships/tags" Target="../tags/tag55.xml" /><Relationship Id="rId2" Type="http://schemas.openxmlformats.org/officeDocument/2006/relationships/notesSlide" Target="../notesSlides/notesSlide3.xml" /><Relationship Id="rId20" Type="http://schemas.openxmlformats.org/officeDocument/2006/relationships/tags" Target="../tags/tag56.xml" /><Relationship Id="rId21" Type="http://schemas.openxmlformats.org/officeDocument/2006/relationships/customXml" Target="../../customXml/item4.xml" /><Relationship Id="rId22" Type="http://schemas.openxmlformats.org/officeDocument/2006/relationships/tags" Target="../tags/tag57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tags" Target="../tags/tag48.xml" /><Relationship Id="rId7" Type="http://schemas.openxmlformats.org/officeDocument/2006/relationships/image" Target="../media/image1.png" /><Relationship Id="rId8" Type="http://schemas.openxmlformats.org/officeDocument/2006/relationships/tags" Target="../tags/tag49.xml" /><Relationship Id="rId9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3.xml" /><Relationship Id="rId11" Type="http://schemas.openxmlformats.org/officeDocument/2006/relationships/image" Target="../media/image8.png" /><Relationship Id="rId12" Type="http://schemas.microsoft.com/office/2007/relationships/hdphoto" Target="../media/image13.wdp" /><Relationship Id="rId13" Type="http://schemas.openxmlformats.org/officeDocument/2006/relationships/tags" Target="../tags/tag64.xml" /><Relationship Id="rId14" Type="http://schemas.openxmlformats.org/officeDocument/2006/relationships/tags" Target="../tags/tag65.xml" /><Relationship Id="rId15" Type="http://schemas.openxmlformats.org/officeDocument/2006/relationships/tags" Target="../tags/tag66.xml" /><Relationship Id="rId16" Type="http://schemas.openxmlformats.org/officeDocument/2006/relationships/tags" Target="../tags/tag67.xml" /><Relationship Id="rId17" Type="http://schemas.openxmlformats.org/officeDocument/2006/relationships/tags" Target="../tags/tag68.xml" /><Relationship Id="rId18" Type="http://schemas.openxmlformats.org/officeDocument/2006/relationships/tags" Target="../tags/tag69.xml" /><Relationship Id="rId19" Type="http://schemas.openxmlformats.org/officeDocument/2006/relationships/tags" Target="../tags/tag70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71.xml" /><Relationship Id="rId21" Type="http://schemas.openxmlformats.org/officeDocument/2006/relationships/tags" Target="../tags/tag72.xml" /><Relationship Id="rId22" Type="http://schemas.openxmlformats.org/officeDocument/2006/relationships/tags" Target="../tags/tag73.xml" /><Relationship Id="rId23" Type="http://schemas.openxmlformats.org/officeDocument/2006/relationships/tags" Target="../tags/tag74.xml" /><Relationship Id="rId24" Type="http://schemas.openxmlformats.org/officeDocument/2006/relationships/tags" Target="../tags/tag75.xml" /><Relationship Id="rId25" Type="http://schemas.openxmlformats.org/officeDocument/2006/relationships/tags" Target="../tags/tag76.xml" /><Relationship Id="rId26" Type="http://schemas.openxmlformats.org/officeDocument/2006/relationships/tags" Target="../tags/tag77.xml" /><Relationship Id="rId27" Type="http://schemas.openxmlformats.org/officeDocument/2006/relationships/tags" Target="../tags/tag78.xml" /><Relationship Id="rId28" Type="http://schemas.openxmlformats.org/officeDocument/2006/relationships/tags" Target="../tags/tag79.xml" /><Relationship Id="rId29" Type="http://schemas.openxmlformats.org/officeDocument/2006/relationships/tags" Target="../tags/tag80.xml" /><Relationship Id="rId3" Type="http://schemas.openxmlformats.org/officeDocument/2006/relationships/tags" Target="../tags/tag58.xml" /><Relationship Id="rId30" Type="http://schemas.openxmlformats.org/officeDocument/2006/relationships/tags" Target="../tags/tag81.xml" /><Relationship Id="rId31" Type="http://schemas.openxmlformats.org/officeDocument/2006/relationships/tags" Target="../tags/tag82.xml" /><Relationship Id="rId32" Type="http://schemas.openxmlformats.org/officeDocument/2006/relationships/tags" Target="../tags/tag83.xml" /><Relationship Id="rId33" Type="http://schemas.openxmlformats.org/officeDocument/2006/relationships/tags" Target="../tags/tag84.xml" /><Relationship Id="rId34" Type="http://schemas.openxmlformats.org/officeDocument/2006/relationships/tags" Target="../tags/tag85.xml" /><Relationship Id="rId35" Type="http://schemas.openxmlformats.org/officeDocument/2006/relationships/tags" Target="../tags/tag86.xml" /><Relationship Id="rId36" Type="http://schemas.openxmlformats.org/officeDocument/2006/relationships/customXml" Target="../../customXml/item5.xml" /><Relationship Id="rId37" Type="http://schemas.openxmlformats.org/officeDocument/2006/relationships/tags" Target="../tags/tag87.xml" /><Relationship Id="rId4" Type="http://schemas.openxmlformats.org/officeDocument/2006/relationships/tags" Target="../tags/tag59.xml" /><Relationship Id="rId5" Type="http://schemas.openxmlformats.org/officeDocument/2006/relationships/tags" Target="../tags/tag60.xml" /><Relationship Id="rId6" Type="http://schemas.openxmlformats.org/officeDocument/2006/relationships/tags" Target="../tags/tag61.xml" /><Relationship Id="rId7" Type="http://schemas.openxmlformats.org/officeDocument/2006/relationships/image" Target="../media/image1.png" /><Relationship Id="rId8" Type="http://schemas.openxmlformats.org/officeDocument/2006/relationships/tags" Target="../tags/tag62.xml" /><Relationship Id="rId9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3.xml" /><Relationship Id="rId11" Type="http://schemas.openxmlformats.org/officeDocument/2006/relationships/image" Target="../media/image8.png" /><Relationship Id="rId12" Type="http://schemas.microsoft.com/office/2007/relationships/hdphoto" Target="../media/image14.wdp" /><Relationship Id="rId13" Type="http://schemas.openxmlformats.org/officeDocument/2006/relationships/tags" Target="../tags/tag94.xml" /><Relationship Id="rId14" Type="http://schemas.openxmlformats.org/officeDocument/2006/relationships/tags" Target="../tags/tag95.xml" /><Relationship Id="rId15" Type="http://schemas.openxmlformats.org/officeDocument/2006/relationships/tags" Target="../tags/tag96.xml" /><Relationship Id="rId16" Type="http://schemas.openxmlformats.org/officeDocument/2006/relationships/tags" Target="../tags/tag97.xml" /><Relationship Id="rId17" Type="http://schemas.openxmlformats.org/officeDocument/2006/relationships/tags" Target="../tags/tag98.xml" /><Relationship Id="rId18" Type="http://schemas.openxmlformats.org/officeDocument/2006/relationships/tags" Target="../tags/tag99.xml" /><Relationship Id="rId19" Type="http://schemas.openxmlformats.org/officeDocument/2006/relationships/tags" Target="../tags/tag100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101.xml" /><Relationship Id="rId21" Type="http://schemas.openxmlformats.org/officeDocument/2006/relationships/image" Target="../media/image15.jpeg" /><Relationship Id="rId22" Type="http://schemas.openxmlformats.org/officeDocument/2006/relationships/tags" Target="../tags/tag102.xml" /><Relationship Id="rId23" Type="http://schemas.openxmlformats.org/officeDocument/2006/relationships/customXml" Target="../../customXml/item6.xml" /><Relationship Id="rId24" Type="http://schemas.openxmlformats.org/officeDocument/2006/relationships/tags" Target="../tags/tag103.xml" /><Relationship Id="rId3" Type="http://schemas.openxmlformats.org/officeDocument/2006/relationships/tags" Target="../tags/tag88.xml" /><Relationship Id="rId4" Type="http://schemas.openxmlformats.org/officeDocument/2006/relationships/tags" Target="../tags/tag89.xml" /><Relationship Id="rId5" Type="http://schemas.openxmlformats.org/officeDocument/2006/relationships/tags" Target="../tags/tag90.xml" /><Relationship Id="rId6" Type="http://schemas.openxmlformats.org/officeDocument/2006/relationships/tags" Target="../tags/tag91.xml" /><Relationship Id="rId7" Type="http://schemas.openxmlformats.org/officeDocument/2006/relationships/image" Target="../media/image1.png" /><Relationship Id="rId8" Type="http://schemas.openxmlformats.org/officeDocument/2006/relationships/tags" Target="../tags/tag92.xml" /><Relationship Id="rId9" Type="http://schemas.openxmlformats.org/officeDocument/2006/relationships/image" Target="../media/image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9.xml" /><Relationship Id="rId11" Type="http://schemas.openxmlformats.org/officeDocument/2006/relationships/image" Target="../media/image3.png" /><Relationship Id="rId12" Type="http://schemas.microsoft.com/office/2007/relationships/hdphoto" Target="../media/image11.wdp" /><Relationship Id="rId13" Type="http://schemas.openxmlformats.org/officeDocument/2006/relationships/tags" Target="../tags/tag110.xml" /><Relationship Id="rId14" Type="http://schemas.openxmlformats.org/officeDocument/2006/relationships/image" Target="../media/image5.png" /><Relationship Id="rId15" Type="http://schemas.microsoft.com/office/2007/relationships/hdphoto" Target="../media/image12.wdp" /><Relationship Id="rId16" Type="http://schemas.openxmlformats.org/officeDocument/2006/relationships/tags" Target="../tags/tag111.xml" /><Relationship Id="rId17" Type="http://schemas.openxmlformats.org/officeDocument/2006/relationships/tags" Target="../tags/tag112.xml" /><Relationship Id="rId18" Type="http://schemas.openxmlformats.org/officeDocument/2006/relationships/tags" Target="../tags/tag113.xml" /><Relationship Id="rId19" Type="http://schemas.openxmlformats.org/officeDocument/2006/relationships/tags" Target="../tags/tag114.xml" /><Relationship Id="rId2" Type="http://schemas.openxmlformats.org/officeDocument/2006/relationships/notesSlide" Target="../notesSlides/notesSlide6.xml" /><Relationship Id="rId20" Type="http://schemas.openxmlformats.org/officeDocument/2006/relationships/tags" Target="../tags/tag115.xml" /><Relationship Id="rId21" Type="http://schemas.openxmlformats.org/officeDocument/2006/relationships/customXml" Target="../../customXml/item7.xml" /><Relationship Id="rId22" Type="http://schemas.openxmlformats.org/officeDocument/2006/relationships/tags" Target="../tags/tag116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tags" Target="../tags/tag106.xml" /><Relationship Id="rId6" Type="http://schemas.openxmlformats.org/officeDocument/2006/relationships/tags" Target="../tags/tag107.xml" /><Relationship Id="rId7" Type="http://schemas.openxmlformats.org/officeDocument/2006/relationships/image" Target="../media/image1.png" /><Relationship Id="rId8" Type="http://schemas.openxmlformats.org/officeDocument/2006/relationships/tags" Target="../tags/tag108.xml" /><Relationship Id="rId9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2.xml" /><Relationship Id="rId11" Type="http://schemas.openxmlformats.org/officeDocument/2006/relationships/image" Target="../media/image8.png" /><Relationship Id="rId12" Type="http://schemas.microsoft.com/office/2007/relationships/hdphoto" Target="../media/image13.wdp" /><Relationship Id="rId13" Type="http://schemas.openxmlformats.org/officeDocument/2006/relationships/tags" Target="../tags/tag123.xml" /><Relationship Id="rId14" Type="http://schemas.openxmlformats.org/officeDocument/2006/relationships/tags" Target="../tags/tag124.xml" /><Relationship Id="rId15" Type="http://schemas.openxmlformats.org/officeDocument/2006/relationships/image" Target="../media/image16.png" /><Relationship Id="rId16" Type="http://schemas.openxmlformats.org/officeDocument/2006/relationships/tags" Target="../tags/tag125.xml" /><Relationship Id="rId17" Type="http://schemas.openxmlformats.org/officeDocument/2006/relationships/tags" Target="../tags/tag126.xml" /><Relationship Id="rId18" Type="http://schemas.openxmlformats.org/officeDocument/2006/relationships/image" Target="../media/image17.png" /><Relationship Id="rId19" Type="http://schemas.openxmlformats.org/officeDocument/2006/relationships/tags" Target="../tags/tag127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128.xml" /><Relationship Id="rId21" Type="http://schemas.openxmlformats.org/officeDocument/2006/relationships/tags" Target="../tags/tag129.xml" /><Relationship Id="rId22" Type="http://schemas.openxmlformats.org/officeDocument/2006/relationships/tags" Target="../tags/tag130.xml" /><Relationship Id="rId23" Type="http://schemas.openxmlformats.org/officeDocument/2006/relationships/image" Target="../media/image18.jpeg" /><Relationship Id="rId24" Type="http://schemas.openxmlformats.org/officeDocument/2006/relationships/tags" Target="../tags/tag131.xml" /><Relationship Id="rId25" Type="http://schemas.openxmlformats.org/officeDocument/2006/relationships/tags" Target="../tags/tag132.xml" /><Relationship Id="rId26" Type="http://schemas.openxmlformats.org/officeDocument/2006/relationships/tags" Target="../tags/tag133.xml" /><Relationship Id="rId27" Type="http://schemas.openxmlformats.org/officeDocument/2006/relationships/tags" Target="../tags/tag134.xml" /><Relationship Id="rId28" Type="http://schemas.openxmlformats.org/officeDocument/2006/relationships/customXml" Target="../../customXml/item8.xml" /><Relationship Id="rId29" Type="http://schemas.openxmlformats.org/officeDocument/2006/relationships/tags" Target="../tags/tag135.xml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tags" Target="../tags/tag119.xml" /><Relationship Id="rId6" Type="http://schemas.openxmlformats.org/officeDocument/2006/relationships/tags" Target="../tags/tag120.xml" /><Relationship Id="rId7" Type="http://schemas.openxmlformats.org/officeDocument/2006/relationships/image" Target="../media/image1.png" /><Relationship Id="rId8" Type="http://schemas.openxmlformats.org/officeDocument/2006/relationships/tags" Target="../tags/tag121.xml" /><Relationship Id="rId9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1.xml" /><Relationship Id="rId11" Type="http://schemas.openxmlformats.org/officeDocument/2006/relationships/image" Target="../media/image8.png" /><Relationship Id="rId12" Type="http://schemas.microsoft.com/office/2007/relationships/hdphoto" Target="../media/image14.wdp" /><Relationship Id="rId13" Type="http://schemas.openxmlformats.org/officeDocument/2006/relationships/tags" Target="../tags/tag142.xml" /><Relationship Id="rId14" Type="http://schemas.openxmlformats.org/officeDocument/2006/relationships/tags" Target="../tags/tag143.xml" /><Relationship Id="rId15" Type="http://schemas.openxmlformats.org/officeDocument/2006/relationships/tags" Target="../tags/tag144.xml" /><Relationship Id="rId16" Type="http://schemas.openxmlformats.org/officeDocument/2006/relationships/image" Target="../media/image19.jpeg" /><Relationship Id="rId17" Type="http://schemas.openxmlformats.org/officeDocument/2006/relationships/tags" Target="../tags/tag145.xml" /><Relationship Id="rId18" Type="http://schemas.openxmlformats.org/officeDocument/2006/relationships/tags" Target="../tags/tag146.xml" /><Relationship Id="rId19" Type="http://schemas.openxmlformats.org/officeDocument/2006/relationships/customXml" Target="../../customXml/item9.xml" /><Relationship Id="rId2" Type="http://schemas.openxmlformats.org/officeDocument/2006/relationships/notesSlide" Target="../notesSlides/notesSlide8.xml" /><Relationship Id="rId20" Type="http://schemas.openxmlformats.org/officeDocument/2006/relationships/tags" Target="../tags/tag147.xml" /><Relationship Id="rId3" Type="http://schemas.openxmlformats.org/officeDocument/2006/relationships/tags" Target="../tags/tag136.xml" /><Relationship Id="rId4" Type="http://schemas.openxmlformats.org/officeDocument/2006/relationships/tags" Target="../tags/tag137.xml" /><Relationship Id="rId5" Type="http://schemas.openxmlformats.org/officeDocument/2006/relationships/tags" Target="../tags/tag138.xml" /><Relationship Id="rId6" Type="http://schemas.openxmlformats.org/officeDocument/2006/relationships/tags" Target="../tags/tag139.xml" /><Relationship Id="rId7" Type="http://schemas.openxmlformats.org/officeDocument/2006/relationships/image" Target="../media/image1.png" /><Relationship Id="rId8" Type="http://schemas.openxmlformats.org/officeDocument/2006/relationships/tags" Target="../tags/tag140.xml" /><Relationship Id="rId9" Type="http://schemas.openxmlformats.org/officeDocument/2006/relationships/image" Target="../media/image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3.xml" /><Relationship Id="rId11" Type="http://schemas.openxmlformats.org/officeDocument/2006/relationships/image" Target="../media/image3.png" /><Relationship Id="rId12" Type="http://schemas.microsoft.com/office/2007/relationships/hdphoto" Target="../media/image11.wdp" /><Relationship Id="rId13" Type="http://schemas.openxmlformats.org/officeDocument/2006/relationships/tags" Target="../tags/tag154.xml" /><Relationship Id="rId14" Type="http://schemas.openxmlformats.org/officeDocument/2006/relationships/image" Target="../media/image5.png" /><Relationship Id="rId15" Type="http://schemas.microsoft.com/office/2007/relationships/hdphoto" Target="../media/image12.wdp" /><Relationship Id="rId16" Type="http://schemas.openxmlformats.org/officeDocument/2006/relationships/tags" Target="../tags/tag155.xml" /><Relationship Id="rId17" Type="http://schemas.openxmlformats.org/officeDocument/2006/relationships/tags" Target="../tags/tag156.xml" /><Relationship Id="rId18" Type="http://schemas.openxmlformats.org/officeDocument/2006/relationships/tags" Target="../tags/tag157.xml" /><Relationship Id="rId19" Type="http://schemas.openxmlformats.org/officeDocument/2006/relationships/tags" Target="../tags/tag158.xml" /><Relationship Id="rId2" Type="http://schemas.openxmlformats.org/officeDocument/2006/relationships/notesSlide" Target="../notesSlides/notesSlide9.xml" /><Relationship Id="rId20" Type="http://schemas.openxmlformats.org/officeDocument/2006/relationships/tags" Target="../tags/tag159.xml" /><Relationship Id="rId21" Type="http://schemas.openxmlformats.org/officeDocument/2006/relationships/customXml" Target="../../customXml/item10.xml" /><Relationship Id="rId22" Type="http://schemas.openxmlformats.org/officeDocument/2006/relationships/tags" Target="../tags/tag160.xml" /><Relationship Id="rId3" Type="http://schemas.openxmlformats.org/officeDocument/2006/relationships/tags" Target="../tags/tag148.xml" /><Relationship Id="rId4" Type="http://schemas.openxmlformats.org/officeDocument/2006/relationships/tags" Target="../tags/tag149.xml" /><Relationship Id="rId5" Type="http://schemas.openxmlformats.org/officeDocument/2006/relationships/tags" Target="../tags/tag150.xml" /><Relationship Id="rId6" Type="http://schemas.openxmlformats.org/officeDocument/2006/relationships/tags" Target="../tags/tag151.xml" /><Relationship Id="rId7" Type="http://schemas.openxmlformats.org/officeDocument/2006/relationships/image" Target="../media/image1.png" /><Relationship Id="rId8" Type="http://schemas.openxmlformats.org/officeDocument/2006/relationships/tags" Target="../tags/tag152.xml" /><Relationship Id="rId9" Type="http://schemas.openxmlformats.org/officeDocument/2006/relationships/image" Target="../media/image2.png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75B46B9-C6B7-8B2D-C2AD-CB82B9AFB9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2418BA-A65C-D76C-2BA3-F7A8A06D101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DAC018A-39C9-6085-4402-ABAFFF20FB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C7B153-26F6-8B21-6BFA-DD46AAAEFA8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8" name="shape 7">
            <a:extLst>
              <a:ext uri="{FF2B5EF4-FFF2-40B4-BE49-F238E27FC236}">
                <a16:creationId xmlns:a16="http://schemas.microsoft.com/office/drawing/2014/main" id="{85AF0ECE-DCB2-0C48-8453-B2F72C1DCB5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20094" y="4003588"/>
            <a:ext cx="1353429" cy="1170533"/>
          </a:xfrm>
          <a:prstGeom prst="rect">
            <a:avLst/>
          </a:prstGeom>
        </p:spPr>
      </p:pic>
      <p:pic>
        <p:nvPicPr>
          <p:cNvPr id="9" name="shape 8">
            <a:extLst>
              <a:ext uri="{FF2B5EF4-FFF2-40B4-BE49-F238E27FC236}">
                <a16:creationId xmlns:a16="http://schemas.microsoft.com/office/drawing/2014/main" id="{B8ECFB86-2AC5-114E-2EB3-D88C0F02851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42" y="5071930"/>
            <a:ext cx="1907752" cy="1471773"/>
          </a:xfrm>
          <a:prstGeom prst="rect">
            <a:avLst/>
          </a:prstGeom>
        </p:spPr>
      </p:pic>
      <p:pic>
        <p:nvPicPr>
          <p:cNvPr id="10" name="shape 9">
            <a:extLst>
              <a:ext uri="{FF2B5EF4-FFF2-40B4-BE49-F238E27FC236}">
                <a16:creationId xmlns:a16="http://schemas.microsoft.com/office/drawing/2014/main" id="{5AB35B27-8545-DC78-F86F-B5A8BF044B2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7400" y1="25749" x2="41000" y2="29940"/>
                        <a14:foregroundMark x1="57400" y1="29741" x2="47600" y2="35130"/>
                        <a14:foregroundMark x1="43800" y1="37126" x2="34600" y2="40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7862"/>
            <a:ext cx="1400890" cy="1403692"/>
          </a:xfrm>
          <a:prstGeom prst="rect">
            <a:avLst/>
          </a:prstGeom>
        </p:spPr>
      </p:pic>
      <p:pic>
        <p:nvPicPr>
          <p:cNvPr id="11" name="shape 10">
            <a:extLst>
              <a:ext uri="{FF2B5EF4-FFF2-40B4-BE49-F238E27FC236}">
                <a16:creationId xmlns:a16="http://schemas.microsoft.com/office/drawing/2014/main" id="{10E9F9F9-0E2C-AC45-8E3E-EDB60D23D9F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0400" y1="17000" x2="78200" y2="18600"/>
                        <a14:foregroundMark x1="88000" y1="30600" x2="86800" y2="38000"/>
                        <a14:foregroundMark x1="86800" y1="38000" x2="79400" y2="36400"/>
                        <a14:foregroundMark x1="79400" y1="36400" x2="85000" y2="34000"/>
                        <a14:foregroundMark x1="22000" y1="18600" x2="30400" y2="20600"/>
                        <a14:foregroundMark x1="43400" y1="77200" x2="63600" y2="79200"/>
                        <a14:foregroundMark x1="51000" y1="82200" x2="55200" y2="8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" y="306023"/>
            <a:ext cx="1867333" cy="1867333"/>
          </a:xfrm>
          <a:prstGeom prst="rect">
            <a:avLst/>
          </a:prstGeom>
        </p:spPr>
      </p:pic>
      <p:sp>
        <p:nvSpPr>
          <p:cNvPr id="23" name="Text1">
            <a:extLst>
              <a:ext uri="{FF2B5EF4-FFF2-40B4-BE49-F238E27FC236}">
                <a16:creationId xmlns:a16="http://schemas.microsoft.com/office/drawing/2014/main" id="{3A23898D-C79C-D63F-1A34-10AAD2EF3F4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600200" y="882275"/>
            <a:ext cx="8813165" cy="1981379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宗师之路的得失启示</a:t>
            </a:r>
          </a:p>
        </p:txBody>
      </p:sp>
      <p:sp>
        <p:nvSpPr>
          <p:cNvPr id="26" name="Text2">
            <a:extLst>
              <a:ext uri="{FF2B5EF4-FFF2-40B4-BE49-F238E27FC236}">
                <a16:creationId xmlns:a16="http://schemas.microsoft.com/office/drawing/2014/main" id="{61F036CC-6C2C-D0D2-ADF8-3FA57FCDE8E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084640" y="5248292"/>
            <a:ext cx="2452809" cy="293979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汇报人：尤小优</a:t>
            </a:r>
            <a:endParaRPr lang="en-US" altLang="en-US" sz="1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Text3">
            <a:extLst>
              <a:ext uri="{FF2B5EF4-FFF2-40B4-BE49-F238E27FC236}">
                <a16:creationId xmlns:a16="http://schemas.microsoft.com/office/drawing/2014/main" id="{CE9FEF24-11B8-1594-424B-04D48D28264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038698" y="5758796"/>
            <a:ext cx="2263802" cy="29772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2" name="线条2">
            <a:extLst>
              <a:ext uri="{FF2B5EF4-FFF2-40B4-BE49-F238E27FC236}">
                <a16:creationId xmlns:a16="http://schemas.microsoft.com/office/drawing/2014/main" id="{6B3C6FCF-503F-1E5B-22E0-A42AF7E2BFE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059562" y="3102998"/>
            <a:ext cx="358222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线条1">
            <a:extLst>
              <a:ext uri="{FF2B5EF4-FFF2-40B4-BE49-F238E27FC236}">
                <a16:creationId xmlns:a16="http://schemas.microsoft.com/office/drawing/2014/main" id="{1F88A8BD-B2FB-1BDC-BC98-52A0B521DFAE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938954" y="3102998"/>
            <a:ext cx="361086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Text4">
            <a:extLst>
              <a:ext uri="{FF2B5EF4-FFF2-40B4-BE49-F238E27FC236}">
                <a16:creationId xmlns:a16="http://schemas.microsoft.com/office/drawing/2014/main" id="{6CBC2E8E-2268-7318-B7A5-8EB9B1C89AD9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3471219" y="2972328"/>
            <a:ext cx="5453824" cy="875021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The Gain and Loss Implications of the Grandmaster's Path</a:t>
            </a:r>
          </a:p>
        </p:txBody>
      </p:sp>
    </p:spTree>
    <p:custDataLst>
      <p:custData r:id="rId23"/>
      <p:tags r:id="rId24"/>
    </p:custDataLst>
    <p:extLst>
      <p:ext uri="{BB962C8B-B14F-4D97-AF65-F5344CB8AC3E}">
        <p14:creationId val="3906832219"/>
      </p:ext>
    </p:extLst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矩形 15">
            <a:extLst>
              <a:ext uri="{FF2B5EF4-FFF2-40B4-BE49-F238E27FC236}">
                <a16:creationId xmlns:a16="http://schemas.microsoft.com/office/drawing/2014/main" id="{3203F97D-1F18-BD26-A259-BCC03EEAFA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16">
            <a:extLst>
              <a:ext uri="{FF2B5EF4-FFF2-40B4-BE49-F238E27FC236}">
                <a16:creationId xmlns:a16="http://schemas.microsoft.com/office/drawing/2014/main" id="{778B5EE5-DE00-11FA-E49B-113C0F9129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17">
            <a:extLst>
              <a:ext uri="{FF2B5EF4-FFF2-40B4-BE49-F238E27FC236}">
                <a16:creationId xmlns:a16="http://schemas.microsoft.com/office/drawing/2014/main" id="{D085109C-0737-FF70-F249-E35C39AE2B8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18">
            <a:extLst>
              <a:ext uri="{FF2B5EF4-FFF2-40B4-BE49-F238E27FC236}">
                <a16:creationId xmlns:a16="http://schemas.microsoft.com/office/drawing/2014/main" id="{0AA0FDFE-EB81-39B5-268F-9B57DECF06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3" name="shape 9">
            <a:extLst>
              <a:ext uri="{FF2B5EF4-FFF2-40B4-BE49-F238E27FC236}">
                <a16:creationId xmlns:a16="http://schemas.microsoft.com/office/drawing/2014/main" id="{A8EEFFA1-CFBE-7407-DCEA-18193B8DBF9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>
            <a:off x="0" y="6091840"/>
            <a:ext cx="888974" cy="7688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2" name="shape 10">
            <a:extLst>
              <a:ext uri="{FF2B5EF4-FFF2-40B4-BE49-F238E27FC236}">
                <a16:creationId xmlns:a16="http://schemas.microsoft.com/office/drawing/2014/main" id="{857229C2-EDA7-9FAB-B16F-37C1A13E64F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3778" y="381739"/>
            <a:ext cx="1037838" cy="800660"/>
          </a:xfrm>
          <a:prstGeom prst="rect">
            <a:avLst/>
          </a:prstGeom>
        </p:spPr>
      </p:pic>
      <p:pic>
        <p:nvPicPr>
          <p:cNvPr id="61" name="shape 11">
            <a:extLst>
              <a:ext uri="{FF2B5EF4-FFF2-40B4-BE49-F238E27FC236}">
                <a16:creationId xmlns:a16="http://schemas.microsoft.com/office/drawing/2014/main" id="{740A3E68-4680-36D6-D5DC-F4AFC2A35B9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1914" y="5615283"/>
            <a:ext cx="1312276" cy="131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9" name="Text1"/>
          <p:cNvSpPr txBox="1"/>
          <p:nvPr>
            <p:custDataLst>
              <p:tags r:id="rId14"/>
            </p:custDataLst>
          </p:nvPr>
        </p:nvSpPr>
        <p:spPr>
          <a:xfrm>
            <a:off x="1066946" y="5372840"/>
            <a:ext cx="2518730" cy="356072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意志坚定成就宗师</a:t>
            </a:r>
          </a:p>
        </p:txBody>
      </p:sp>
      <p:sp>
        <p:nvSpPr>
          <p:cNvPr id="54" name="Text2"/>
          <p:cNvSpPr txBox="1"/>
          <p:nvPr>
            <p:custDataLst>
              <p:tags r:id="rId15"/>
            </p:custDataLst>
          </p:nvPr>
        </p:nvSpPr>
        <p:spPr>
          <a:xfrm>
            <a:off x="4746358" y="5372840"/>
            <a:ext cx="2518730" cy="356072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逆境中不失信念</a:t>
            </a:r>
          </a:p>
        </p:txBody>
      </p:sp>
      <p:sp>
        <p:nvSpPr>
          <p:cNvPr id="56" name="Text3"/>
          <p:cNvSpPr txBox="1"/>
          <p:nvPr>
            <p:custDataLst>
              <p:tags r:id="rId16"/>
            </p:custDataLst>
          </p:nvPr>
        </p:nvSpPr>
        <p:spPr>
          <a:xfrm>
            <a:off x="8516046" y="5372840"/>
            <a:ext cx="2518730" cy="356072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意志力铸就传奇</a:t>
            </a:r>
          </a:p>
        </p:txBody>
      </p:sp>
      <p:sp>
        <p:nvSpPr>
          <p:cNvPr id="50" name="Text4"/>
          <p:cNvSpPr txBox="1"/>
          <p:nvPr>
            <p:custDataLst>
              <p:tags r:id="rId17"/>
            </p:custDataLst>
          </p:nvPr>
        </p:nvSpPr>
        <p:spPr>
          <a:xfrm>
            <a:off x="1157224" y="5888975"/>
            <a:ext cx="2338175" cy="768999"/>
          </a:xfrm>
          <a:prstGeom prst="rect">
            <a:avLst/>
          </a:prstGeom>
          <a:noFill/>
        </p:spPr>
        <p:txBody>
          <a:bodyPr wrap="square" tIns="36000" bIns="360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Intelligent animation with one click expression</a:t>
            </a:r>
            <a:endParaRPr lang="zh-CN" altLang="en-US" sz="12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5"/>
          <p:cNvSpPr txBox="1"/>
          <p:nvPr>
            <p:custDataLst>
              <p:tags r:id="rId18"/>
            </p:custDataLst>
          </p:nvPr>
        </p:nvSpPr>
        <p:spPr>
          <a:xfrm>
            <a:off x="4836636" y="5888975"/>
            <a:ext cx="2338175" cy="768999"/>
          </a:xfrm>
          <a:prstGeom prst="rect">
            <a:avLst/>
          </a:prstGeom>
          <a:noFill/>
        </p:spPr>
        <p:txBody>
          <a:bodyPr wrap="square" tIns="36000" bIns="360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Intelligent animation with one click expression</a:t>
            </a:r>
            <a:endParaRPr lang="zh-CN" altLang="en-US" sz="12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6"/>
          <p:cNvSpPr txBox="1"/>
          <p:nvPr>
            <p:custDataLst>
              <p:tags r:id="rId19"/>
            </p:custDataLst>
          </p:nvPr>
        </p:nvSpPr>
        <p:spPr>
          <a:xfrm>
            <a:off x="8606324" y="5888975"/>
            <a:ext cx="2338175" cy="768999"/>
          </a:xfrm>
          <a:prstGeom prst="rect">
            <a:avLst/>
          </a:prstGeom>
          <a:noFill/>
        </p:spPr>
        <p:txBody>
          <a:bodyPr wrap="square" tIns="36000" bIns="360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Intelligent animation with one click expression</a:t>
            </a:r>
            <a:endParaRPr lang="zh-CN" altLang="en-US" sz="12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7"/>
          <p:cNvSpPr/>
          <p:nvPr>
            <p:custDataLst>
              <p:tags r:id="rId20"/>
            </p:custDataLst>
          </p:nvPr>
        </p:nvSpPr>
        <p:spPr>
          <a:xfrm>
            <a:off x="8046441" y="1233619"/>
            <a:ext cx="3457940" cy="2990656"/>
          </a:xfrm>
          <a:prstGeom prst="roundRect">
            <a:avLst>
              <a:gd name="adj" fmla="val 5056"/>
            </a:avLst>
          </a:prstGeom>
          <a:solidFill>
            <a:schemeClr val="accent1"/>
          </a:solidFill>
          <a:ln w="6350">
            <a:solidFill>
              <a:schemeClr val="accent1"/>
            </a:solidFill>
          </a:ln>
          <a:effectLst>
            <a:outerShdw blurRad="444500" dir="5700000" sx="103000" sy="103000" algn="ctr" rotWithShape="0">
              <a:schemeClr val="accent1">
                <a:alpha val="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8"/>
          <p:cNvSpPr/>
          <p:nvPr>
            <p:custDataLst>
              <p:tags r:id="rId21"/>
            </p:custDataLst>
          </p:nvPr>
        </p:nvSpPr>
        <p:spPr>
          <a:xfrm>
            <a:off x="4270665" y="1231701"/>
            <a:ext cx="3457940" cy="2990656"/>
          </a:xfrm>
          <a:prstGeom prst="roundRect">
            <a:avLst>
              <a:gd name="adj" fmla="val 5056"/>
            </a:avLst>
          </a:prstGeom>
          <a:solidFill>
            <a:schemeClr val="accent1"/>
          </a:solidFill>
          <a:ln w="6350">
            <a:solidFill>
              <a:schemeClr val="accent1"/>
            </a:solidFill>
          </a:ln>
          <a:effectLst>
            <a:outerShdw blurRad="444500" dir="5700000" sx="103000" sy="103000" algn="ctr" rotWithShape="0">
              <a:schemeClr val="accent1">
                <a:alpha val="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9"/>
          <p:cNvSpPr/>
          <p:nvPr>
            <p:custDataLst>
              <p:tags r:id="rId22"/>
            </p:custDataLst>
          </p:nvPr>
        </p:nvSpPr>
        <p:spPr>
          <a:xfrm>
            <a:off x="606854" y="1230492"/>
            <a:ext cx="3457940" cy="2990656"/>
          </a:xfrm>
          <a:prstGeom prst="roundRect">
            <a:avLst>
              <a:gd name="adj" fmla="val 5056"/>
            </a:avLst>
          </a:prstGeom>
          <a:solidFill>
            <a:schemeClr val="accent1"/>
          </a:solidFill>
          <a:ln w="6350">
            <a:solidFill>
              <a:schemeClr val="accent1"/>
            </a:solidFill>
          </a:ln>
          <a:effectLst>
            <a:outerShdw blurRad="444500" dir="5700000" sx="103000" sy="103000" algn="ctr" rotWithShape="0">
              <a:schemeClr val="accent1">
                <a:alpha val="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10"/>
          <p:cNvSpPr txBox="1"/>
          <p:nvPr>
            <p:custDataLst>
              <p:tags r:id="rId23"/>
            </p:custDataLst>
          </p:nvPr>
        </p:nvSpPr>
        <p:spPr>
          <a:xfrm>
            <a:off x="764049" y="1387026"/>
            <a:ext cx="3120399" cy="216375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《一代宗师》中，叶问面对武林巨变，凭借坚韧不拔的意志，数十年如一日修炼武艺，终成一代大师。其精神激励后人，显示坚韧是宗师之路的基石。共赢行动：学习其坚持，不畏艰难。</a:t>
            </a:r>
          </a:p>
        </p:txBody>
      </p:sp>
      <p:sp>
        <p:nvSpPr>
          <p:cNvPr id="52" name="Text11"/>
          <p:cNvSpPr txBox="1"/>
          <p:nvPr>
            <p:custDataLst>
              <p:tags r:id="rId24"/>
            </p:custDataLst>
          </p:nvPr>
        </p:nvSpPr>
        <p:spPr>
          <a:xfrm>
            <a:off x="4435248" y="1387026"/>
            <a:ext cx="3157745" cy="216375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影片中，叶问多次陷入生死绝境，但他从未放弃信念，以超凡意志力克服重重困难。据统计，其比武场次上百，屡败屡战，终获武林尊重。共赢行动：逆境中保持乐观，坚守信念。</a:t>
            </a:r>
          </a:p>
        </p:txBody>
      </p:sp>
      <p:sp>
        <p:nvSpPr>
          <p:cNvPr id="53" name="Text12"/>
          <p:cNvSpPr txBox="1"/>
          <p:nvPr>
            <p:custDataLst>
              <p:tags r:id="rId25"/>
            </p:custDataLst>
          </p:nvPr>
        </p:nvSpPr>
        <p:spPr>
          <a:xfrm>
            <a:off x="8225011" y="1387026"/>
            <a:ext cx="3106604" cy="216375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叶问的宗师之路，是意志力不断磨砺的结果。他一生挑战无数，未尝一蹶不振，以坚韧精神赢得武林内外敬仰。据统计，其门徒遍布全球，影响力深远。共赢行动：培养坚韧，创造个人传奇。</a:t>
            </a:r>
          </a:p>
        </p:txBody>
      </p:sp>
      <p:grpSp>
        <p:nvGrpSpPr>
          <p:cNvPr id="10" name="Text13"/>
          <p:cNvGrpSpPr/>
          <p:nvPr>
            <p:custDataLst>
              <p:tags r:id="rId26"/>
            </p:custDataLst>
          </p:nvPr>
        </p:nvGrpSpPr>
        <p:grpSpPr>
          <a:xfrm>
            <a:off x="1645753" y="3836793"/>
            <a:ext cx="1340733" cy="1340730"/>
            <a:chOff x="1645753" y="3836793"/>
            <a:chExt cx="1340733" cy="1340730"/>
          </a:xfrm>
        </p:grpSpPr>
        <p:sp>
          <p:nvSpPr>
            <p:cNvPr id="31" name="Freeform: Shape 48"/>
            <p:cNvSpPr/>
            <p:nvPr>
              <p:custDataLst>
                <p:tags r:id="rId27"/>
              </p:custDataLst>
            </p:nvPr>
          </p:nvSpPr>
          <p:spPr>
            <a:xfrm>
              <a:off x="1645753" y="3836793"/>
              <a:ext cx="1340733" cy="1340730"/>
            </a:xfrm>
            <a:custGeom>
              <a:gdLst>
                <a:gd name="connsiteX0" fmla="*/ 571500 w 1143000"/>
                <a:gd name="connsiteY0" fmla="*/ 0 h 1143000"/>
                <a:gd name="connsiteX1" fmla="*/ 1143000 w 1143000"/>
                <a:gd name="connsiteY1" fmla="*/ 571500 h 1143000"/>
                <a:gd name="connsiteX2" fmla="*/ 571500 w 1143000"/>
                <a:gd name="connsiteY2" fmla="*/ 1143000 h 1143000"/>
                <a:gd name="connsiteX3" fmla="*/ 0 w 1143000"/>
                <a:gd name="connsiteY3" fmla="*/ 571500 h 1143000"/>
                <a:gd name="connsiteX4" fmla="*/ 571500 w 1143000"/>
                <a:gd name="connsiteY4" fmla="*/ 0 h 1143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571500" y="0"/>
                  </a:move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ubicBezTo>
                    <a:pt x="0" y="255869"/>
                    <a:pt x="255869" y="0"/>
                    <a:pt x="571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dist="1143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743255" y="3934295"/>
              <a:ext cx="1145728" cy="1145725"/>
              <a:chOff x="1743255" y="3934295"/>
              <a:chExt cx="1145728" cy="1145725"/>
            </a:xfrm>
          </p:grpSpPr>
          <p:sp>
            <p:nvSpPr>
              <p:cNvPr id="32" name="Freeform: Shape 49"/>
              <p:cNvSpPr/>
              <p:nvPr>
                <p:custDataLst>
                  <p:tags r:id="rId28"/>
                </p:custDataLst>
              </p:nvPr>
            </p:nvSpPr>
            <p:spPr>
              <a:xfrm>
                <a:off x="1743255" y="3934295"/>
                <a:ext cx="1145728" cy="1145725"/>
              </a:xfrm>
              <a:custGeom>
                <a:gdLst>
                  <a:gd name="connsiteX0" fmla="*/ 571500 w 1143000"/>
                  <a:gd name="connsiteY0" fmla="*/ 0 h 1143000"/>
                  <a:gd name="connsiteX1" fmla="*/ 1143000 w 1143000"/>
                  <a:gd name="connsiteY1" fmla="*/ 571500 h 1143000"/>
                  <a:gd name="connsiteX2" fmla="*/ 571500 w 1143000"/>
                  <a:gd name="connsiteY2" fmla="*/ 1143000 h 1143000"/>
                  <a:gd name="connsiteX3" fmla="*/ 0 w 1143000"/>
                  <a:gd name="connsiteY3" fmla="*/ 571500 h 1143000"/>
                  <a:gd name="connsiteX4" fmla="*/ 571500 w 1143000"/>
                  <a:gd name="connsiteY4" fmla="*/ 0 h 11430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1143000">
                    <a:moveTo>
                      <a:pt x="571500" y="0"/>
                    </a:moveTo>
                    <a:cubicBezTo>
                      <a:pt x="887131" y="0"/>
                      <a:pt x="1143000" y="255869"/>
                      <a:pt x="1143000" y="571500"/>
                    </a:cubicBezTo>
                    <a:cubicBezTo>
                      <a:pt x="1143000" y="887131"/>
                      <a:pt x="887131" y="1143000"/>
                      <a:pt x="571500" y="1143000"/>
                    </a:cubicBezTo>
                    <a:cubicBezTo>
                      <a:pt x="255869" y="1143000"/>
                      <a:pt x="0" y="887131"/>
                      <a:pt x="0" y="571500"/>
                    </a:cubicBezTo>
                    <a:cubicBezTo>
                      <a:pt x="0" y="255869"/>
                      <a:pt x="255869" y="0"/>
                      <a:pt x="5715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圆形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1867919" y="4058957"/>
                <a:ext cx="896400" cy="896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" name="Text14"/>
          <p:cNvGrpSpPr/>
          <p:nvPr>
            <p:custDataLst>
              <p:tags r:id="rId30"/>
            </p:custDataLst>
          </p:nvPr>
        </p:nvGrpSpPr>
        <p:grpSpPr>
          <a:xfrm>
            <a:off x="5329270" y="3836793"/>
            <a:ext cx="1340733" cy="1340730"/>
            <a:chOff x="5329270" y="3836793"/>
            <a:chExt cx="1340733" cy="1340730"/>
          </a:xfrm>
        </p:grpSpPr>
        <p:sp>
          <p:nvSpPr>
            <p:cNvPr id="29" name="Freeform: Shape 8"/>
            <p:cNvSpPr/>
            <p:nvPr>
              <p:custDataLst>
                <p:tags r:id="rId31"/>
              </p:custDataLst>
            </p:nvPr>
          </p:nvSpPr>
          <p:spPr>
            <a:xfrm>
              <a:off x="5329270" y="3836793"/>
              <a:ext cx="1340733" cy="1340730"/>
            </a:xfrm>
            <a:custGeom>
              <a:gdLst>
                <a:gd name="connsiteX0" fmla="*/ 571500 w 1143000"/>
                <a:gd name="connsiteY0" fmla="*/ 0 h 1143000"/>
                <a:gd name="connsiteX1" fmla="*/ 1143000 w 1143000"/>
                <a:gd name="connsiteY1" fmla="*/ 571500 h 1143000"/>
                <a:gd name="connsiteX2" fmla="*/ 571500 w 1143000"/>
                <a:gd name="connsiteY2" fmla="*/ 1143000 h 1143000"/>
                <a:gd name="connsiteX3" fmla="*/ 0 w 1143000"/>
                <a:gd name="connsiteY3" fmla="*/ 571500 h 1143000"/>
                <a:gd name="connsiteX4" fmla="*/ 571500 w 1143000"/>
                <a:gd name="connsiteY4" fmla="*/ 0 h 1143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571500" y="0"/>
                  </a:move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ubicBezTo>
                    <a:pt x="0" y="255869"/>
                    <a:pt x="255869" y="0"/>
                    <a:pt x="571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dist="1143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: Shape 9"/>
            <p:cNvSpPr/>
            <p:nvPr>
              <p:custDataLst>
                <p:tags r:id="rId32"/>
              </p:custDataLst>
            </p:nvPr>
          </p:nvSpPr>
          <p:spPr>
            <a:xfrm>
              <a:off x="5426772" y="3934295"/>
              <a:ext cx="1145728" cy="1145725"/>
            </a:xfrm>
            <a:custGeom>
              <a:gdLst>
                <a:gd name="connsiteX0" fmla="*/ 571500 w 1143000"/>
                <a:gd name="connsiteY0" fmla="*/ 0 h 1143000"/>
                <a:gd name="connsiteX1" fmla="*/ 1143000 w 1143000"/>
                <a:gd name="connsiteY1" fmla="*/ 571500 h 1143000"/>
                <a:gd name="connsiteX2" fmla="*/ 571500 w 1143000"/>
                <a:gd name="connsiteY2" fmla="*/ 1143000 h 1143000"/>
                <a:gd name="connsiteX3" fmla="*/ 0 w 1143000"/>
                <a:gd name="connsiteY3" fmla="*/ 571500 h 1143000"/>
                <a:gd name="connsiteX4" fmla="*/ 571500 w 1143000"/>
                <a:gd name="connsiteY4" fmla="*/ 0 h 1143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571500" y="0"/>
                  </a:move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ubicBezTo>
                    <a:pt x="0" y="255869"/>
                    <a:pt x="255869" y="0"/>
                    <a:pt x="571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圆形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5551435" y="4058957"/>
              <a:ext cx="896400" cy="89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Text15"/>
          <p:cNvGrpSpPr/>
          <p:nvPr>
            <p:custDataLst>
              <p:tags r:id="rId34"/>
            </p:custDataLst>
          </p:nvPr>
        </p:nvGrpSpPr>
        <p:grpSpPr>
          <a:xfrm>
            <a:off x="9087694" y="3836793"/>
            <a:ext cx="1340733" cy="1340730"/>
            <a:chOff x="9087694" y="3836793"/>
            <a:chExt cx="1340733" cy="1340730"/>
          </a:xfrm>
        </p:grpSpPr>
        <p:sp>
          <p:nvSpPr>
            <p:cNvPr id="33" name="Freeform: Shape 54"/>
            <p:cNvSpPr/>
            <p:nvPr>
              <p:custDataLst>
                <p:tags r:id="rId35"/>
              </p:custDataLst>
            </p:nvPr>
          </p:nvSpPr>
          <p:spPr>
            <a:xfrm>
              <a:off x="9087694" y="3836793"/>
              <a:ext cx="1340733" cy="1340730"/>
            </a:xfrm>
            <a:custGeom>
              <a:gdLst>
                <a:gd name="connsiteX0" fmla="*/ 571500 w 1143000"/>
                <a:gd name="connsiteY0" fmla="*/ 0 h 1143000"/>
                <a:gd name="connsiteX1" fmla="*/ 1143000 w 1143000"/>
                <a:gd name="connsiteY1" fmla="*/ 571500 h 1143000"/>
                <a:gd name="connsiteX2" fmla="*/ 571500 w 1143000"/>
                <a:gd name="connsiteY2" fmla="*/ 1143000 h 1143000"/>
                <a:gd name="connsiteX3" fmla="*/ 0 w 1143000"/>
                <a:gd name="connsiteY3" fmla="*/ 571500 h 1143000"/>
                <a:gd name="connsiteX4" fmla="*/ 571500 w 1143000"/>
                <a:gd name="connsiteY4" fmla="*/ 0 h 1143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571500" y="0"/>
                  </a:move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ubicBezTo>
                    <a:pt x="0" y="255869"/>
                    <a:pt x="255869" y="0"/>
                    <a:pt x="571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dist="1143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: Shape 55"/>
            <p:cNvSpPr/>
            <p:nvPr>
              <p:custDataLst>
                <p:tags r:id="rId36"/>
              </p:custDataLst>
            </p:nvPr>
          </p:nvSpPr>
          <p:spPr>
            <a:xfrm>
              <a:off x="9185196" y="3934295"/>
              <a:ext cx="1145728" cy="1145725"/>
            </a:xfrm>
            <a:custGeom>
              <a:gdLst>
                <a:gd name="connsiteX0" fmla="*/ 571500 w 1143000"/>
                <a:gd name="connsiteY0" fmla="*/ 0 h 1143000"/>
                <a:gd name="connsiteX1" fmla="*/ 1143000 w 1143000"/>
                <a:gd name="connsiteY1" fmla="*/ 571500 h 1143000"/>
                <a:gd name="connsiteX2" fmla="*/ 571500 w 1143000"/>
                <a:gd name="connsiteY2" fmla="*/ 1143000 h 1143000"/>
                <a:gd name="connsiteX3" fmla="*/ 0 w 1143000"/>
                <a:gd name="connsiteY3" fmla="*/ 571500 h 1143000"/>
                <a:gd name="connsiteX4" fmla="*/ 571500 w 1143000"/>
                <a:gd name="connsiteY4" fmla="*/ 0 h 1143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571500" y="0"/>
                  </a:move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ubicBezTo>
                    <a:pt x="0" y="255869"/>
                    <a:pt x="255869" y="0"/>
                    <a:pt x="571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圆形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9309859" y="4058957"/>
              <a:ext cx="896400" cy="89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16"/>
          <p:cNvSpPr txBox="1"/>
          <p:nvPr>
            <p:custDataLst>
              <p:tags r:id="rId38"/>
            </p:custDataLst>
          </p:nvPr>
        </p:nvSpPr>
        <p:spPr>
          <a:xfrm>
            <a:off x="347808" y="305152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坚韧不拔的意志力</a:t>
            </a:r>
          </a:p>
        </p:txBody>
      </p:sp>
      <p:sp>
        <p:nvSpPr>
          <p:cNvPr id="6" name="Shape1"/>
          <p:cNvSpPr>
            <a:spLocks noChangeAspect="1"/>
          </p:cNvSpPr>
          <p:nvPr>
            <p:custDataLst>
              <p:tags r:id="rId39"/>
            </p:custDataLst>
          </p:nvPr>
        </p:nvSpPr>
        <p:spPr>
          <a:xfrm>
            <a:off x="2089386" y="4239076"/>
            <a:ext cx="469723" cy="460259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2"/>
          <p:cNvSpPr>
            <a:spLocks noChangeAspect="1"/>
          </p:cNvSpPr>
          <p:nvPr>
            <p:custDataLst>
              <p:tags r:id="rId40"/>
            </p:custDataLst>
          </p:nvPr>
        </p:nvSpPr>
        <p:spPr>
          <a:xfrm>
            <a:off x="5764773" y="4241144"/>
            <a:ext cx="469723" cy="460259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hape3"/>
          <p:cNvSpPr>
            <a:spLocks noChangeAspect="1"/>
          </p:cNvSpPr>
          <p:nvPr>
            <p:custDataLst>
              <p:tags r:id="rId41"/>
            </p:custDataLst>
          </p:nvPr>
        </p:nvSpPr>
        <p:spPr>
          <a:xfrm>
            <a:off x="9523197" y="4241597"/>
            <a:ext cx="469723" cy="460259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42"/>
      <p:tags r:id="rId43"/>
    </p:custDataLst>
  </p:cSld>
  <p:clrMapOvr>
    <a:masterClrMapping/>
  </p:clrMapOvr>
</p:sld>
</file>

<file path=ppt/slides/slide1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5">
            <a:extLst>
              <a:ext uri="{FF2B5EF4-FFF2-40B4-BE49-F238E27FC236}">
                <a16:creationId xmlns:a16="http://schemas.microsoft.com/office/drawing/2014/main" id="{642FCE19-7A92-7093-53DA-057CB204A4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6">
            <a:extLst>
              <a:ext uri="{FF2B5EF4-FFF2-40B4-BE49-F238E27FC236}">
                <a16:creationId xmlns:a16="http://schemas.microsoft.com/office/drawing/2014/main" id="{D709270C-19D8-7EF4-998B-78BC3900F1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8D08E9B2-D964-EFF3-9201-7C6D88C386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8">
            <a:extLst>
              <a:ext uri="{FF2B5EF4-FFF2-40B4-BE49-F238E27FC236}">
                <a16:creationId xmlns:a16="http://schemas.microsoft.com/office/drawing/2014/main" id="{B02C6454-1B09-763D-7D24-E6DB2A2B353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shape 9">
            <a:extLst>
              <a:ext uri="{FF2B5EF4-FFF2-40B4-BE49-F238E27FC236}">
                <a16:creationId xmlns:a16="http://schemas.microsoft.com/office/drawing/2014/main" id="{F89246BC-3BB3-A24C-1B82-93DBAB2CAC7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 flipH="1">
            <a:off x="11303026" y="6091840"/>
            <a:ext cx="888974" cy="7688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shape 10">
            <a:extLst>
              <a:ext uri="{FF2B5EF4-FFF2-40B4-BE49-F238E27FC236}">
                <a16:creationId xmlns:a16="http://schemas.microsoft.com/office/drawing/2014/main" id="{541C4FD6-2B0D-0320-135E-D69410C6A42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" y="381739"/>
            <a:ext cx="1037838" cy="800660"/>
          </a:xfrm>
          <a:prstGeom prst="rect">
            <a:avLst/>
          </a:prstGeom>
        </p:spPr>
      </p:pic>
      <p:pic>
        <p:nvPicPr>
          <p:cNvPr id="9" name="shape 11">
            <a:extLst>
              <a:ext uri="{FF2B5EF4-FFF2-40B4-BE49-F238E27FC236}">
                <a16:creationId xmlns:a16="http://schemas.microsoft.com/office/drawing/2014/main" id="{8D15C685-91B2-E0DC-0ABF-A709D35B563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0" y="5615283"/>
            <a:ext cx="1312276" cy="131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Shape1">
            <a:extLst>
              <a:ext uri="{FF2B5EF4-FFF2-40B4-BE49-F238E27FC236}">
                <a16:creationId xmlns:a16="http://schemas.microsoft.com/office/drawing/2014/main" id="{9E78DABF-38A1-D665-13C3-AF30FD48C93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83851" y="1348027"/>
            <a:ext cx="6050389" cy="4161945"/>
          </a:xfrm>
          <a:prstGeom prst="roundRect">
            <a:avLst>
              <a:gd name="adj" fmla="val 2038"/>
            </a:avLst>
          </a:prstGeom>
          <a:blipFill>
            <a:blip r:embed="rId15"/>
            <a:stretch>
              <a:fillRect l="-1611" r="-16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1">
            <a:extLst>
              <a:ext uri="{FF2B5EF4-FFF2-40B4-BE49-F238E27FC236}">
                <a16:creationId xmlns:a16="http://schemas.microsoft.com/office/drawing/2014/main" id="{6A1B2094-B7A4-D3AD-8B93-0D176C0B5B32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845676" y="488761"/>
            <a:ext cx="4974149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宽广胸怀与高尚品德</a:t>
            </a:r>
          </a:p>
        </p:txBody>
      </p:sp>
      <p:sp>
        <p:nvSpPr>
          <p:cNvPr id="8" name="Text2">
            <a:extLst>
              <a:ext uri="{FF2B5EF4-FFF2-40B4-BE49-F238E27FC236}">
                <a16:creationId xmlns:a16="http://schemas.microsoft.com/office/drawing/2014/main" id="{57DFDE2B-4455-0DD8-6905-79BB1BF99CF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845677" y="1964645"/>
            <a:ext cx="4980563" cy="44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1.胸襟广阔包容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《一代宗师》中宗师面对门派恩怨，选择宽恕与和解，其宽广胸怀展露无遗。正如历史上武学大师多以和为贵，促进武术交流，推动门派融合，启示我们要以大局为重，共创和谐。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2.品德高尚引人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宗师高尚品德吸引众多弟子追随，电影中其言行一致，诚信待人，赢得广泛尊敬。数据显示，武学传承中，宗师个人魅力对弟子影响力高达70%，品德是核心要素。共赢行动在于效仿宗师，以德服人。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3.得失之间成长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宗师之路充满得失，电影中的失败与成功，让其人格魅力更加坚韧。据统计，成功宗师平均经历失败10余次，但正是这些经历塑造了他们的宽广胸怀与高尚品德，启示我们在挫折中成长，勇于面对。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4.启发后人效仿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宗师的人格魅力激励后人效仿，电影中宗师的言行成为后世武术家行为准则。据调研，超过80%的武术爱好者将宗师作为榜样，学习其宽广胸怀与高尚品德，共同推动武术文化传承与发展。</a:t>
            </a:r>
          </a:p>
        </p:txBody>
      </p:sp>
    </p:spTree>
    <p:custDataLst>
      <p:custData r:id="rId18"/>
      <p:tags r:id="rId19"/>
    </p:custDataLst>
    <p:extLst>
      <p:ext uri="{BB962C8B-B14F-4D97-AF65-F5344CB8AC3E}">
        <p14:creationId val="1211330691"/>
      </p:ext>
    </p:ext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787B9-B9F1-BD76-C5B5-22EB6D30C62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A5F41F1-ECDD-F422-9356-882DA2A9D1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97BEFB-7382-04E2-FFFE-FD1A4391FB5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0C52EF-61D2-4A6E-C11F-ACECD85C3C2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18719F-0181-95C8-61CA-29979A03E6B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8" name="shape 7">
            <a:extLst>
              <a:ext uri="{FF2B5EF4-FFF2-40B4-BE49-F238E27FC236}">
                <a16:creationId xmlns:a16="http://schemas.microsoft.com/office/drawing/2014/main" id="{8D92677F-1B2E-AB13-D02D-8ECF4DA7AFD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39232" y="0"/>
            <a:ext cx="1353429" cy="1170533"/>
          </a:xfrm>
          <a:prstGeom prst="rect">
            <a:avLst/>
          </a:prstGeom>
        </p:spPr>
      </p:pic>
      <p:pic>
        <p:nvPicPr>
          <p:cNvPr id="9" name="shape 8">
            <a:extLst>
              <a:ext uri="{FF2B5EF4-FFF2-40B4-BE49-F238E27FC236}">
                <a16:creationId xmlns:a16="http://schemas.microsoft.com/office/drawing/2014/main" id="{CFF3710D-B5FC-8FCB-A392-D49627C083C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95" y="5371122"/>
            <a:ext cx="1907752" cy="1471773"/>
          </a:xfrm>
          <a:prstGeom prst="rect">
            <a:avLst/>
          </a:prstGeom>
        </p:spPr>
      </p:pic>
      <p:pic>
        <p:nvPicPr>
          <p:cNvPr id="10" name="shape 9">
            <a:extLst>
              <a:ext uri="{FF2B5EF4-FFF2-40B4-BE49-F238E27FC236}">
                <a16:creationId xmlns:a16="http://schemas.microsoft.com/office/drawing/2014/main" id="{888E7FD4-1638-0DB1-6CDE-44906F8FABB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7400" y1="25749" x2="41000" y2="29940"/>
                        <a14:foregroundMark x1="57400" y1="29741" x2="47600" y2="35130"/>
                        <a14:foregroundMark x1="43800" y1="37126" x2="34600" y2="40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65" y="5391796"/>
            <a:ext cx="1400890" cy="1403692"/>
          </a:xfrm>
          <a:prstGeom prst="rect">
            <a:avLst/>
          </a:prstGeom>
        </p:spPr>
      </p:pic>
      <p:pic>
        <p:nvPicPr>
          <p:cNvPr id="11" name="shape 10">
            <a:extLst>
              <a:ext uri="{FF2B5EF4-FFF2-40B4-BE49-F238E27FC236}">
                <a16:creationId xmlns:a16="http://schemas.microsoft.com/office/drawing/2014/main" id="{75F55FF3-BD45-D669-CC68-F7BAC3FBC7E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0400" y1="17000" x2="78200" y2="18600"/>
                        <a14:foregroundMark x1="88000" y1="30600" x2="86800" y2="38000"/>
                        <a14:foregroundMark x1="86800" y1="38000" x2="79400" y2="36400"/>
                        <a14:foregroundMark x1="79400" y1="36400" x2="85000" y2="34000"/>
                        <a14:foregroundMark x1="22000" y1="18600" x2="30400" y2="20600"/>
                        <a14:foregroundMark x1="43400" y1="77200" x2="63600" y2="79200"/>
                        <a14:foregroundMark x1="51000" y1="82200" x2="55200" y2="8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" y="306023"/>
            <a:ext cx="1867333" cy="1867333"/>
          </a:xfrm>
          <a:prstGeom prst="rect">
            <a:avLst/>
          </a:prstGeom>
        </p:spPr>
      </p:pic>
      <p:sp>
        <p:nvSpPr>
          <p:cNvPr id="2" name="Text1">
            <a:extLst>
              <a:ext uri="{FF2B5EF4-FFF2-40B4-BE49-F238E27FC236}">
                <a16:creationId xmlns:a16="http://schemas.microsoft.com/office/drawing/2014/main" id="{2EEEFF2A-22A7-DE09-3B02-DDAA3BC839D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武林世态的洞察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5C880896-7E7F-F96A-E008-841BB6D7080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Insight into the state of martial arts world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173D4BB-4F75-CF07-D9AD-2E7641DE67F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205095" y="11880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Text3">
            <a:extLst>
              <a:ext uri="{FF2B5EF4-FFF2-40B4-BE49-F238E27FC236}">
                <a16:creationId xmlns:a16="http://schemas.microsoft.com/office/drawing/2014/main" id="{D384EC57-B41B-CEDD-F93C-A3014298199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205095" y="11620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  <p:custDataLst>
      <p:custData r:id="rId21"/>
      <p:tags r:id="rId22"/>
    </p:custDataLst>
    <p:extLst>
      <p:ext uri="{BB962C8B-B14F-4D97-AF65-F5344CB8AC3E}">
        <p14:creationId val="1260023404"/>
      </p:ext>
    </p:extLst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15">
            <a:extLst>
              <a:ext uri="{FF2B5EF4-FFF2-40B4-BE49-F238E27FC236}">
                <a16:creationId xmlns:a16="http://schemas.microsoft.com/office/drawing/2014/main" id="{3203F97D-1F18-BD26-A259-BCC03EEAFA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16">
            <a:extLst>
              <a:ext uri="{FF2B5EF4-FFF2-40B4-BE49-F238E27FC236}">
                <a16:creationId xmlns:a16="http://schemas.microsoft.com/office/drawing/2014/main" id="{778B5EE5-DE00-11FA-E49B-113C0F9129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17">
            <a:extLst>
              <a:ext uri="{FF2B5EF4-FFF2-40B4-BE49-F238E27FC236}">
                <a16:creationId xmlns:a16="http://schemas.microsoft.com/office/drawing/2014/main" id="{D085109C-0737-FF70-F249-E35C39AE2B8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18">
            <a:extLst>
              <a:ext uri="{FF2B5EF4-FFF2-40B4-BE49-F238E27FC236}">
                <a16:creationId xmlns:a16="http://schemas.microsoft.com/office/drawing/2014/main" id="{0AA0FDFE-EB81-39B5-268F-9B57DECF06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shape 9">
            <a:extLst>
              <a:ext uri="{FF2B5EF4-FFF2-40B4-BE49-F238E27FC236}">
                <a16:creationId xmlns:a16="http://schemas.microsoft.com/office/drawing/2014/main" id="{A8EEFFA1-CFBE-7407-DCEA-18193B8DBF9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>
            <a:off x="0" y="6091840"/>
            <a:ext cx="888974" cy="7688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5" name="shape 10">
            <a:extLst>
              <a:ext uri="{FF2B5EF4-FFF2-40B4-BE49-F238E27FC236}">
                <a16:creationId xmlns:a16="http://schemas.microsoft.com/office/drawing/2014/main" id="{857229C2-EDA7-9FAB-B16F-37C1A13E64F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3778" y="381739"/>
            <a:ext cx="1037838" cy="800660"/>
          </a:xfrm>
          <a:prstGeom prst="rect">
            <a:avLst/>
          </a:prstGeom>
        </p:spPr>
      </p:pic>
      <p:pic>
        <p:nvPicPr>
          <p:cNvPr id="24" name="shape 11">
            <a:extLst>
              <a:ext uri="{FF2B5EF4-FFF2-40B4-BE49-F238E27FC236}">
                <a16:creationId xmlns:a16="http://schemas.microsoft.com/office/drawing/2014/main" id="{740A3E68-4680-36D6-D5DC-F4AFC2A35B9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1914" y="5615283"/>
            <a:ext cx="1312276" cy="131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1"/>
          <p:cNvSpPr/>
          <p:nvPr>
            <p:custDataLst>
              <p:tags r:id="rId14"/>
            </p:custDataLst>
          </p:nvPr>
        </p:nvSpPr>
        <p:spPr>
          <a:xfrm rot="10800000">
            <a:off x="495571" y="-636236"/>
            <a:ext cx="8734425" cy="8734425"/>
          </a:xfrm>
          <a:prstGeom prst="pie">
            <a:avLst>
              <a:gd name="adj1" fmla="val 19534003"/>
              <a:gd name="adj2" fmla="val 2020021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2"/>
          <p:cNvSpPr/>
          <p:nvPr>
            <p:custDataLst>
              <p:tags r:id="rId15"/>
            </p:custDataLst>
          </p:nvPr>
        </p:nvSpPr>
        <p:spPr>
          <a:xfrm>
            <a:off x="3743345" y="2401554"/>
            <a:ext cx="2683453" cy="2683453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3"/>
          <p:cNvSpPr txBox="1"/>
          <p:nvPr>
            <p:custDataLst>
              <p:tags r:id="rId16"/>
            </p:custDataLst>
          </p:nvPr>
        </p:nvSpPr>
        <p:spPr>
          <a:xfrm>
            <a:off x="833583" y="2049274"/>
            <a:ext cx="2683453" cy="371491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一代宗师》中门派林立，纷争不断，暗示武林世态复杂多变。据不完全统计，影片中提及的门派超过十个，每个门派都有其独特的武术体系和恩怨情仇，展现了宗师之路上的艰难抉择与得失启示，强调了团结共赢的重要性。</a:t>
            </a:r>
          </a:p>
        </p:txBody>
      </p:sp>
      <p:sp>
        <p:nvSpPr>
          <p:cNvPr id="10" name="Text4"/>
          <p:cNvSpPr txBox="1"/>
          <p:nvPr>
            <p:custDataLst>
              <p:tags r:id="rId17"/>
            </p:custDataLst>
          </p:nvPr>
        </p:nvSpPr>
        <p:spPr>
          <a:xfrm>
            <a:off x="4001230" y="3147080"/>
            <a:ext cx="1787509" cy="118962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门派纷争复杂</a:t>
            </a:r>
          </a:p>
        </p:txBody>
      </p:sp>
      <p:sp>
        <p:nvSpPr>
          <p:cNvPr id="20" name="Text5"/>
          <p:cNvSpPr/>
          <p:nvPr>
            <p:custDataLst>
              <p:tags r:id="rId18"/>
            </p:custDataLst>
          </p:nvPr>
        </p:nvSpPr>
        <p:spPr>
          <a:xfrm rot="10800000" flipH="1">
            <a:off x="2892288" y="-612040"/>
            <a:ext cx="8734425" cy="8734425"/>
          </a:xfrm>
          <a:prstGeom prst="pie">
            <a:avLst>
              <a:gd name="adj1" fmla="val 19534003"/>
              <a:gd name="adj2" fmla="val 2020021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6"/>
          <p:cNvSpPr/>
          <p:nvPr>
            <p:custDataLst>
              <p:tags r:id="rId19"/>
            </p:custDataLst>
          </p:nvPr>
        </p:nvSpPr>
        <p:spPr>
          <a:xfrm>
            <a:off x="5748905" y="2401554"/>
            <a:ext cx="2683453" cy="2683453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tx1">
                <a:lumMod val="95000"/>
                <a:lumOff val="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7"/>
          <p:cNvSpPr txBox="1"/>
          <p:nvPr>
            <p:custDataLst>
              <p:tags r:id="rId20"/>
            </p:custDataLst>
          </p:nvPr>
        </p:nvSpPr>
        <p:spPr>
          <a:xfrm>
            <a:off x="8703785" y="2049274"/>
            <a:ext cx="2683453" cy="371491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影揭示江湖中陷阱重重，险恶异常，宗师以智取胜。如主角通过策略化解多次门派冲突，彰显智慧在武林世态中的重要性。数据显示，片中智慧策略运用超过武力对抗场景，启示我们在复杂环境中，应善用智慧寻求共赢之道。</a:t>
            </a:r>
          </a:p>
        </p:txBody>
      </p:sp>
      <p:sp>
        <p:nvSpPr>
          <p:cNvPr id="14" name="Text8"/>
          <p:cNvSpPr txBox="1"/>
          <p:nvPr>
            <p:custDataLst>
              <p:tags r:id="rId21"/>
            </p:custDataLst>
          </p:nvPr>
        </p:nvSpPr>
        <p:spPr>
          <a:xfrm>
            <a:off x="6006790" y="3124538"/>
            <a:ext cx="2118732" cy="118962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江湖险恶需智取</a:t>
            </a:r>
          </a:p>
        </p:txBody>
      </p:sp>
      <p:sp>
        <p:nvSpPr>
          <p:cNvPr id="19" name="Text9"/>
          <p:cNvSpPr txBox="1"/>
          <p:nvPr>
            <p:custDataLst>
              <p:tags r:id="rId22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门派纷争与江湖险恶</a:t>
            </a:r>
          </a:p>
        </p:txBody>
      </p:sp>
    </p:spTree>
    <p:custDataLst>
      <p:custData r:id="rId23"/>
      <p:tags r:id="rId24"/>
    </p:custDataLst>
  </p:cSld>
  <p:clrMapOvr>
    <a:masterClrMapping/>
  </p:clrMapOvr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矩形 15">
            <a:extLst>
              <a:ext uri="{FF2B5EF4-FFF2-40B4-BE49-F238E27FC236}">
                <a16:creationId xmlns:a16="http://schemas.microsoft.com/office/drawing/2014/main" id="{642FCE19-7A92-7093-53DA-057CB204A4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16">
            <a:extLst>
              <a:ext uri="{FF2B5EF4-FFF2-40B4-BE49-F238E27FC236}">
                <a16:creationId xmlns:a16="http://schemas.microsoft.com/office/drawing/2014/main" id="{D709270C-19D8-7EF4-998B-78BC3900F1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17">
            <a:extLst>
              <a:ext uri="{FF2B5EF4-FFF2-40B4-BE49-F238E27FC236}">
                <a16:creationId xmlns:a16="http://schemas.microsoft.com/office/drawing/2014/main" id="{8D08E9B2-D964-EFF3-9201-7C6D88C386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18">
            <a:extLst>
              <a:ext uri="{FF2B5EF4-FFF2-40B4-BE49-F238E27FC236}">
                <a16:creationId xmlns:a16="http://schemas.microsoft.com/office/drawing/2014/main" id="{B02C6454-1B09-763D-7D24-E6DB2A2B353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shape 9">
            <a:extLst>
              <a:ext uri="{FF2B5EF4-FFF2-40B4-BE49-F238E27FC236}">
                <a16:creationId xmlns:a16="http://schemas.microsoft.com/office/drawing/2014/main" id="{F89246BC-3BB3-A24C-1B82-93DBAB2CAC7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 flipH="1">
            <a:off x="11303026" y="6091840"/>
            <a:ext cx="888974" cy="7688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4" name="shape 10">
            <a:extLst>
              <a:ext uri="{FF2B5EF4-FFF2-40B4-BE49-F238E27FC236}">
                <a16:creationId xmlns:a16="http://schemas.microsoft.com/office/drawing/2014/main" id="{541C4FD6-2B0D-0320-135E-D69410C6A42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" y="381739"/>
            <a:ext cx="1037838" cy="800660"/>
          </a:xfrm>
          <a:prstGeom prst="rect">
            <a:avLst/>
          </a:prstGeom>
        </p:spPr>
      </p:pic>
      <p:pic>
        <p:nvPicPr>
          <p:cNvPr id="43" name="shape 11">
            <a:extLst>
              <a:ext uri="{FF2B5EF4-FFF2-40B4-BE49-F238E27FC236}">
                <a16:creationId xmlns:a16="http://schemas.microsoft.com/office/drawing/2014/main" id="{8D15C685-91B2-E0DC-0ABF-A709D35B563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0" y="5615283"/>
            <a:ext cx="1312276" cy="131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图形2-【1】">
            <a:extLst>
              <a:ext uri="{FF2B5EF4-FFF2-40B4-BE49-F238E27FC236}">
                <a16:creationId xmlns:a16="http://schemas.microsoft.com/office/drawing/2014/main" id="{99A64B46-DDE9-F6D4-ADA8-C1FAF59B971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-1838325" y="-1107290"/>
            <a:ext cx="9350376" cy="9350372"/>
          </a:xfrm>
          <a:prstGeom prst="arc">
            <a:avLst>
              <a:gd name="adj1" fmla="val 18716968"/>
              <a:gd name="adj2" fmla="val 284618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图形1-【1】">
            <a:extLst>
              <a:ext uri="{FF2B5EF4-FFF2-40B4-BE49-F238E27FC236}">
                <a16:creationId xmlns:a16="http://schemas.microsoft.com/office/drawing/2014/main" id="{0397A55B-D62F-14D0-73D3-B92F014F3E0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-1311274" y="-580238"/>
            <a:ext cx="8296274" cy="8296270"/>
          </a:xfrm>
          <a:prstGeom prst="arc">
            <a:avLst>
              <a:gd name="adj1" fmla="val 19465670"/>
              <a:gd name="adj2" fmla="val 221115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2" name="Shape1">
            <a:extLst>
              <a:ext uri="{FF2B5EF4-FFF2-40B4-BE49-F238E27FC236}">
                <a16:creationId xmlns:a16="http://schemas.microsoft.com/office/drawing/2014/main" id="{8559E4F6-BE7A-AC27-B148-ABC398F14CB5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6711417" y="1236263"/>
            <a:ext cx="744810" cy="851280"/>
            <a:chOff x="6711417" y="1236263"/>
            <a:chExt cx="744810" cy="851280"/>
          </a:xfrm>
        </p:grpSpPr>
        <p:sp>
          <p:nvSpPr>
            <p:cNvPr id="6" name="标题 1">
              <a:extLst>
                <a:ext uri="{FF2B5EF4-FFF2-40B4-BE49-F238E27FC236}">
                  <a16:creationId xmlns:a16="http://schemas.microsoft.com/office/drawing/2014/main" id="{1450FEAC-050E-2FD9-225C-D4B2EBA24BE6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711417" y="1236263"/>
              <a:ext cx="744810" cy="851280"/>
            </a:xfrm>
            <a:custGeom>
              <a:gdLst>
                <a:gd name="T0" fmla="*/ 626 w 644"/>
                <a:gd name="T1" fmla="*/ 172 h 736"/>
                <a:gd name="T2" fmla="*/ 340 w 644"/>
                <a:gd name="T3" fmla="*/ 6 h 736"/>
                <a:gd name="T4" fmla="*/ 304 w 644"/>
                <a:gd name="T5" fmla="*/ 6 h 736"/>
                <a:gd name="T6" fmla="*/ 18 w 644"/>
                <a:gd name="T7" fmla="*/ 172 h 736"/>
                <a:gd name="T8" fmla="*/ 0 w 644"/>
                <a:gd name="T9" fmla="*/ 203 h 736"/>
                <a:gd name="T10" fmla="*/ 0 w 644"/>
                <a:gd name="T11" fmla="*/ 533 h 736"/>
                <a:gd name="T12" fmla="*/ 18 w 644"/>
                <a:gd name="T13" fmla="*/ 564 h 736"/>
                <a:gd name="T14" fmla="*/ 304 w 644"/>
                <a:gd name="T15" fmla="*/ 730 h 736"/>
                <a:gd name="T16" fmla="*/ 340 w 644"/>
                <a:gd name="T17" fmla="*/ 730 h 736"/>
                <a:gd name="T18" fmla="*/ 626 w 644"/>
                <a:gd name="T19" fmla="*/ 564 h 736"/>
                <a:gd name="T20" fmla="*/ 644 w 644"/>
                <a:gd name="T21" fmla="*/ 533 h 736"/>
                <a:gd name="T22" fmla="*/ 644 w 644"/>
                <a:gd name="T23" fmla="*/ 203 h 736"/>
                <a:gd name="T24" fmla="*/ 626 w 644"/>
                <a:gd name="T25" fmla="*/ 172 h 736"/>
              </a:gdLst>
              <a:rect l="0" t="0" r="r" b="b"/>
              <a:pathLst>
                <a:path w="644" h="736">
                  <a:moveTo>
                    <a:pt x="626" y="172"/>
                  </a:moveTo>
                  <a:cubicBezTo>
                    <a:pt x="340" y="6"/>
                    <a:pt x="340" y="6"/>
                    <a:pt x="340" y="6"/>
                  </a:cubicBezTo>
                  <a:cubicBezTo>
                    <a:pt x="329" y="0"/>
                    <a:pt x="315" y="0"/>
                    <a:pt x="304" y="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7" y="178"/>
                    <a:pt x="0" y="190"/>
                    <a:pt x="0" y="20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6"/>
                    <a:pt x="7" y="558"/>
                    <a:pt x="18" y="564"/>
                  </a:cubicBezTo>
                  <a:cubicBezTo>
                    <a:pt x="304" y="730"/>
                    <a:pt x="304" y="730"/>
                    <a:pt x="304" y="730"/>
                  </a:cubicBezTo>
                  <a:cubicBezTo>
                    <a:pt x="315" y="736"/>
                    <a:pt x="329" y="736"/>
                    <a:pt x="340" y="730"/>
                  </a:cubicBezTo>
                  <a:cubicBezTo>
                    <a:pt x="626" y="564"/>
                    <a:pt x="626" y="564"/>
                    <a:pt x="626" y="564"/>
                  </a:cubicBezTo>
                  <a:cubicBezTo>
                    <a:pt x="637" y="558"/>
                    <a:pt x="644" y="546"/>
                    <a:pt x="644" y="533"/>
                  </a:cubicBezTo>
                  <a:cubicBezTo>
                    <a:pt x="644" y="203"/>
                    <a:pt x="644" y="203"/>
                    <a:pt x="644" y="203"/>
                  </a:cubicBezTo>
                  <a:cubicBezTo>
                    <a:pt x="644" y="190"/>
                    <a:pt x="637" y="178"/>
                    <a:pt x="626" y="17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98000"/>
                    <a:lumOff val="2000"/>
                  </a:schemeClr>
                </a:gs>
              </a:gsLst>
              <a:lin ang="5400000" scaled="0"/>
            </a:gradFill>
            <a:ln cap="sq">
              <a:noFill/>
            </a:ln>
            <a:effectLst>
              <a:outerShdw blurRad="330200" dist="203200" dir="5400000" sx="90000" sy="90000" algn="t" rotWithShape="0">
                <a:schemeClr val="accent1">
                  <a:lumMod val="50000"/>
                  <a:alpha val="65000"/>
                </a:schemeClr>
              </a:outerShdw>
            </a:effectLst>
          </p:spPr>
          <p:txBody>
            <a:bodyPr vert="horz" wrap="square" lIns="91440" tIns="45720" rIns="91440" bIns="4572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7" name="标题 1">
              <a:extLst>
                <a:ext uri="{FF2B5EF4-FFF2-40B4-BE49-F238E27FC236}">
                  <a16:creationId xmlns:a16="http://schemas.microsoft.com/office/drawing/2014/main" id="{6E056900-4890-2655-139C-A49AFBBF6E01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6760557" y="1292427"/>
              <a:ext cx="646527" cy="738949"/>
            </a:xfrm>
            <a:custGeom>
              <a:gdLst>
                <a:gd name="T0" fmla="*/ 626 w 644"/>
                <a:gd name="T1" fmla="*/ 172 h 736"/>
                <a:gd name="T2" fmla="*/ 340 w 644"/>
                <a:gd name="T3" fmla="*/ 6 h 736"/>
                <a:gd name="T4" fmla="*/ 304 w 644"/>
                <a:gd name="T5" fmla="*/ 6 h 736"/>
                <a:gd name="T6" fmla="*/ 18 w 644"/>
                <a:gd name="T7" fmla="*/ 172 h 736"/>
                <a:gd name="T8" fmla="*/ 0 w 644"/>
                <a:gd name="T9" fmla="*/ 203 h 736"/>
                <a:gd name="T10" fmla="*/ 0 w 644"/>
                <a:gd name="T11" fmla="*/ 533 h 736"/>
                <a:gd name="T12" fmla="*/ 18 w 644"/>
                <a:gd name="T13" fmla="*/ 564 h 736"/>
                <a:gd name="T14" fmla="*/ 304 w 644"/>
                <a:gd name="T15" fmla="*/ 730 h 736"/>
                <a:gd name="T16" fmla="*/ 340 w 644"/>
                <a:gd name="T17" fmla="*/ 730 h 736"/>
                <a:gd name="T18" fmla="*/ 626 w 644"/>
                <a:gd name="T19" fmla="*/ 564 h 736"/>
                <a:gd name="T20" fmla="*/ 644 w 644"/>
                <a:gd name="T21" fmla="*/ 533 h 736"/>
                <a:gd name="T22" fmla="*/ 644 w 644"/>
                <a:gd name="T23" fmla="*/ 203 h 736"/>
                <a:gd name="T24" fmla="*/ 626 w 644"/>
                <a:gd name="T25" fmla="*/ 172 h 736"/>
              </a:gdLst>
              <a:rect l="0" t="0" r="r" b="b"/>
              <a:pathLst>
                <a:path w="644" h="736">
                  <a:moveTo>
                    <a:pt x="626" y="172"/>
                  </a:moveTo>
                  <a:cubicBezTo>
                    <a:pt x="340" y="6"/>
                    <a:pt x="340" y="6"/>
                    <a:pt x="340" y="6"/>
                  </a:cubicBezTo>
                  <a:cubicBezTo>
                    <a:pt x="329" y="0"/>
                    <a:pt x="315" y="0"/>
                    <a:pt x="304" y="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7" y="178"/>
                    <a:pt x="0" y="190"/>
                    <a:pt x="0" y="20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6"/>
                    <a:pt x="7" y="558"/>
                    <a:pt x="18" y="564"/>
                  </a:cubicBezTo>
                  <a:cubicBezTo>
                    <a:pt x="304" y="730"/>
                    <a:pt x="304" y="730"/>
                    <a:pt x="304" y="730"/>
                  </a:cubicBezTo>
                  <a:cubicBezTo>
                    <a:pt x="315" y="736"/>
                    <a:pt x="329" y="736"/>
                    <a:pt x="340" y="730"/>
                  </a:cubicBezTo>
                  <a:cubicBezTo>
                    <a:pt x="626" y="564"/>
                    <a:pt x="626" y="564"/>
                    <a:pt x="626" y="564"/>
                  </a:cubicBezTo>
                  <a:cubicBezTo>
                    <a:pt x="637" y="558"/>
                    <a:pt x="644" y="546"/>
                    <a:pt x="644" y="533"/>
                  </a:cubicBezTo>
                  <a:cubicBezTo>
                    <a:pt x="644" y="203"/>
                    <a:pt x="644" y="203"/>
                    <a:pt x="644" y="203"/>
                  </a:cubicBezTo>
                  <a:cubicBezTo>
                    <a:pt x="644" y="190"/>
                    <a:pt x="637" y="178"/>
                    <a:pt x="626" y="1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2700000" scaled="0"/>
            </a:gradFill>
            <a:ln cap="sq">
              <a:noFill/>
            </a:ln>
            <a:effectLst/>
          </p:spPr>
          <p:txBody>
            <a:bodyPr vert="horz" wrap="square" lIns="91440" tIns="45720" rIns="91440" bIns="4572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grpSp>
        <p:nvGrpSpPr>
          <p:cNvPr id="3" name="Shape2">
            <a:extLst>
              <a:ext uri="{FF2B5EF4-FFF2-40B4-BE49-F238E27FC236}">
                <a16:creationId xmlns:a16="http://schemas.microsoft.com/office/drawing/2014/main" id="{E4DC19F0-AF60-F88D-A072-B86FD1D071C3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7083819" y="2549941"/>
            <a:ext cx="744810" cy="851280"/>
            <a:chOff x="7083819" y="2549941"/>
            <a:chExt cx="744810" cy="851280"/>
          </a:xfrm>
        </p:grpSpPr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F914223C-79CA-6089-25A7-1F623C29297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7083819" y="2549941"/>
              <a:ext cx="744810" cy="851280"/>
            </a:xfrm>
            <a:custGeom>
              <a:gdLst>
                <a:gd name="T0" fmla="*/ 626 w 644"/>
                <a:gd name="T1" fmla="*/ 172 h 736"/>
                <a:gd name="T2" fmla="*/ 340 w 644"/>
                <a:gd name="T3" fmla="*/ 6 h 736"/>
                <a:gd name="T4" fmla="*/ 304 w 644"/>
                <a:gd name="T5" fmla="*/ 6 h 736"/>
                <a:gd name="T6" fmla="*/ 18 w 644"/>
                <a:gd name="T7" fmla="*/ 172 h 736"/>
                <a:gd name="T8" fmla="*/ 0 w 644"/>
                <a:gd name="T9" fmla="*/ 203 h 736"/>
                <a:gd name="T10" fmla="*/ 0 w 644"/>
                <a:gd name="T11" fmla="*/ 533 h 736"/>
                <a:gd name="T12" fmla="*/ 18 w 644"/>
                <a:gd name="T13" fmla="*/ 564 h 736"/>
                <a:gd name="T14" fmla="*/ 304 w 644"/>
                <a:gd name="T15" fmla="*/ 730 h 736"/>
                <a:gd name="T16" fmla="*/ 340 w 644"/>
                <a:gd name="T17" fmla="*/ 730 h 736"/>
                <a:gd name="T18" fmla="*/ 626 w 644"/>
                <a:gd name="T19" fmla="*/ 564 h 736"/>
                <a:gd name="T20" fmla="*/ 644 w 644"/>
                <a:gd name="T21" fmla="*/ 533 h 736"/>
                <a:gd name="T22" fmla="*/ 644 w 644"/>
                <a:gd name="T23" fmla="*/ 203 h 736"/>
                <a:gd name="T24" fmla="*/ 626 w 644"/>
                <a:gd name="T25" fmla="*/ 172 h 736"/>
              </a:gdLst>
              <a:rect l="0" t="0" r="r" b="b"/>
              <a:pathLst>
                <a:path w="644" h="736">
                  <a:moveTo>
                    <a:pt x="626" y="172"/>
                  </a:moveTo>
                  <a:cubicBezTo>
                    <a:pt x="340" y="6"/>
                    <a:pt x="340" y="6"/>
                    <a:pt x="340" y="6"/>
                  </a:cubicBezTo>
                  <a:cubicBezTo>
                    <a:pt x="329" y="0"/>
                    <a:pt x="315" y="0"/>
                    <a:pt x="304" y="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7" y="178"/>
                    <a:pt x="0" y="190"/>
                    <a:pt x="0" y="20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6"/>
                    <a:pt x="7" y="558"/>
                    <a:pt x="18" y="564"/>
                  </a:cubicBezTo>
                  <a:cubicBezTo>
                    <a:pt x="304" y="730"/>
                    <a:pt x="304" y="730"/>
                    <a:pt x="304" y="730"/>
                  </a:cubicBezTo>
                  <a:cubicBezTo>
                    <a:pt x="315" y="736"/>
                    <a:pt x="329" y="736"/>
                    <a:pt x="340" y="730"/>
                  </a:cubicBezTo>
                  <a:cubicBezTo>
                    <a:pt x="626" y="564"/>
                    <a:pt x="626" y="564"/>
                    <a:pt x="626" y="564"/>
                  </a:cubicBezTo>
                  <a:cubicBezTo>
                    <a:pt x="637" y="558"/>
                    <a:pt x="644" y="546"/>
                    <a:pt x="644" y="533"/>
                  </a:cubicBezTo>
                  <a:cubicBezTo>
                    <a:pt x="644" y="203"/>
                    <a:pt x="644" y="203"/>
                    <a:pt x="644" y="203"/>
                  </a:cubicBezTo>
                  <a:cubicBezTo>
                    <a:pt x="644" y="190"/>
                    <a:pt x="637" y="178"/>
                    <a:pt x="626" y="17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0"/>
            </a:gradFill>
            <a:ln cap="sq">
              <a:noFill/>
            </a:ln>
            <a:effectLst>
              <a:outerShdw blurRad="330200" dist="203200" dir="5400000" sx="90000" sy="90000" algn="t" rotWithShape="0">
                <a:schemeClr val="accent2">
                  <a:lumMod val="50000"/>
                  <a:alpha val="65000"/>
                </a:schemeClr>
              </a:outerShdw>
            </a:effectLst>
          </p:spPr>
          <p:txBody>
            <a:bodyPr vert="horz" wrap="square" lIns="91440" tIns="45720" rIns="91440" bIns="4572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1" name="标题 1">
              <a:extLst>
                <a:ext uri="{FF2B5EF4-FFF2-40B4-BE49-F238E27FC236}">
                  <a16:creationId xmlns:a16="http://schemas.microsoft.com/office/drawing/2014/main" id="{1EF41EC0-34C4-744E-6060-0C2278593E9C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7132958" y="2606109"/>
              <a:ext cx="646527" cy="738949"/>
            </a:xfrm>
            <a:custGeom>
              <a:gdLst>
                <a:gd name="T0" fmla="*/ 626 w 644"/>
                <a:gd name="T1" fmla="*/ 172 h 736"/>
                <a:gd name="T2" fmla="*/ 340 w 644"/>
                <a:gd name="T3" fmla="*/ 6 h 736"/>
                <a:gd name="T4" fmla="*/ 304 w 644"/>
                <a:gd name="T5" fmla="*/ 6 h 736"/>
                <a:gd name="T6" fmla="*/ 18 w 644"/>
                <a:gd name="T7" fmla="*/ 172 h 736"/>
                <a:gd name="T8" fmla="*/ 0 w 644"/>
                <a:gd name="T9" fmla="*/ 203 h 736"/>
                <a:gd name="T10" fmla="*/ 0 w 644"/>
                <a:gd name="T11" fmla="*/ 533 h 736"/>
                <a:gd name="T12" fmla="*/ 18 w 644"/>
                <a:gd name="T13" fmla="*/ 564 h 736"/>
                <a:gd name="T14" fmla="*/ 304 w 644"/>
                <a:gd name="T15" fmla="*/ 730 h 736"/>
                <a:gd name="T16" fmla="*/ 340 w 644"/>
                <a:gd name="T17" fmla="*/ 730 h 736"/>
                <a:gd name="T18" fmla="*/ 626 w 644"/>
                <a:gd name="T19" fmla="*/ 564 h 736"/>
                <a:gd name="T20" fmla="*/ 644 w 644"/>
                <a:gd name="T21" fmla="*/ 533 h 736"/>
                <a:gd name="T22" fmla="*/ 644 w 644"/>
                <a:gd name="T23" fmla="*/ 203 h 736"/>
                <a:gd name="T24" fmla="*/ 626 w 644"/>
                <a:gd name="T25" fmla="*/ 172 h 736"/>
              </a:gdLst>
              <a:rect l="0" t="0" r="r" b="b"/>
              <a:pathLst>
                <a:path w="644" h="736">
                  <a:moveTo>
                    <a:pt x="626" y="172"/>
                  </a:moveTo>
                  <a:cubicBezTo>
                    <a:pt x="340" y="6"/>
                    <a:pt x="340" y="6"/>
                    <a:pt x="340" y="6"/>
                  </a:cubicBezTo>
                  <a:cubicBezTo>
                    <a:pt x="329" y="0"/>
                    <a:pt x="315" y="0"/>
                    <a:pt x="304" y="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7" y="178"/>
                    <a:pt x="0" y="190"/>
                    <a:pt x="0" y="20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6"/>
                    <a:pt x="7" y="558"/>
                    <a:pt x="18" y="564"/>
                  </a:cubicBezTo>
                  <a:cubicBezTo>
                    <a:pt x="304" y="730"/>
                    <a:pt x="304" y="730"/>
                    <a:pt x="304" y="730"/>
                  </a:cubicBezTo>
                  <a:cubicBezTo>
                    <a:pt x="315" y="736"/>
                    <a:pt x="329" y="736"/>
                    <a:pt x="340" y="730"/>
                  </a:cubicBezTo>
                  <a:cubicBezTo>
                    <a:pt x="626" y="564"/>
                    <a:pt x="626" y="564"/>
                    <a:pt x="626" y="564"/>
                  </a:cubicBezTo>
                  <a:cubicBezTo>
                    <a:pt x="637" y="558"/>
                    <a:pt x="644" y="546"/>
                    <a:pt x="644" y="533"/>
                  </a:cubicBezTo>
                  <a:cubicBezTo>
                    <a:pt x="644" y="203"/>
                    <a:pt x="644" y="203"/>
                    <a:pt x="644" y="203"/>
                  </a:cubicBezTo>
                  <a:cubicBezTo>
                    <a:pt x="644" y="190"/>
                    <a:pt x="637" y="178"/>
                    <a:pt x="626" y="17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 cap="sq">
              <a:noFill/>
            </a:ln>
            <a:effectLst/>
          </p:spPr>
          <p:txBody>
            <a:bodyPr vert="horz" wrap="square" lIns="91440" tIns="45720" rIns="91440" bIns="4572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2" name="Shape3">
            <a:extLst>
              <a:ext uri="{FF2B5EF4-FFF2-40B4-BE49-F238E27FC236}">
                <a16:creationId xmlns:a16="http://schemas.microsoft.com/office/drawing/2014/main" id="{F165CD07-E237-8E47-96D2-55D379F1C515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7321672" y="2841720"/>
            <a:ext cx="269101" cy="248936"/>
          </a:xfrm>
          <a:custGeom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5" name="Shape4">
            <a:extLst>
              <a:ext uri="{FF2B5EF4-FFF2-40B4-BE49-F238E27FC236}">
                <a16:creationId xmlns:a16="http://schemas.microsoft.com/office/drawing/2014/main" id="{E88CF063-B9C8-6A1C-E840-0D092E14CB0A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7132958" y="3861858"/>
            <a:ext cx="744810" cy="851280"/>
            <a:chOff x="7132958" y="3861858"/>
            <a:chExt cx="744810" cy="851280"/>
          </a:xfrm>
        </p:grpSpPr>
        <p:sp>
          <p:nvSpPr>
            <p:cNvPr id="17" name="标题 1">
              <a:extLst>
                <a:ext uri="{FF2B5EF4-FFF2-40B4-BE49-F238E27FC236}">
                  <a16:creationId xmlns:a16="http://schemas.microsoft.com/office/drawing/2014/main" id="{E7390F32-7C68-51BF-2416-1A8A5207D24F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7132958" y="3861858"/>
              <a:ext cx="744810" cy="851280"/>
            </a:xfrm>
            <a:custGeom>
              <a:gdLst>
                <a:gd name="T0" fmla="*/ 626 w 644"/>
                <a:gd name="T1" fmla="*/ 172 h 736"/>
                <a:gd name="T2" fmla="*/ 340 w 644"/>
                <a:gd name="T3" fmla="*/ 6 h 736"/>
                <a:gd name="T4" fmla="*/ 304 w 644"/>
                <a:gd name="T5" fmla="*/ 6 h 736"/>
                <a:gd name="T6" fmla="*/ 18 w 644"/>
                <a:gd name="T7" fmla="*/ 172 h 736"/>
                <a:gd name="T8" fmla="*/ 0 w 644"/>
                <a:gd name="T9" fmla="*/ 203 h 736"/>
                <a:gd name="T10" fmla="*/ 0 w 644"/>
                <a:gd name="T11" fmla="*/ 533 h 736"/>
                <a:gd name="T12" fmla="*/ 18 w 644"/>
                <a:gd name="T13" fmla="*/ 564 h 736"/>
                <a:gd name="T14" fmla="*/ 304 w 644"/>
                <a:gd name="T15" fmla="*/ 730 h 736"/>
                <a:gd name="T16" fmla="*/ 340 w 644"/>
                <a:gd name="T17" fmla="*/ 730 h 736"/>
                <a:gd name="T18" fmla="*/ 626 w 644"/>
                <a:gd name="T19" fmla="*/ 564 h 736"/>
                <a:gd name="T20" fmla="*/ 644 w 644"/>
                <a:gd name="T21" fmla="*/ 533 h 736"/>
                <a:gd name="T22" fmla="*/ 644 w 644"/>
                <a:gd name="T23" fmla="*/ 203 h 736"/>
                <a:gd name="T24" fmla="*/ 626 w 644"/>
                <a:gd name="T25" fmla="*/ 172 h 736"/>
              </a:gdLst>
              <a:rect l="0" t="0" r="r" b="b"/>
              <a:pathLst>
                <a:path w="644" h="736">
                  <a:moveTo>
                    <a:pt x="626" y="172"/>
                  </a:moveTo>
                  <a:cubicBezTo>
                    <a:pt x="340" y="6"/>
                    <a:pt x="340" y="6"/>
                    <a:pt x="340" y="6"/>
                  </a:cubicBezTo>
                  <a:cubicBezTo>
                    <a:pt x="329" y="0"/>
                    <a:pt x="315" y="0"/>
                    <a:pt x="304" y="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7" y="178"/>
                    <a:pt x="0" y="190"/>
                    <a:pt x="0" y="20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6"/>
                    <a:pt x="7" y="558"/>
                    <a:pt x="18" y="564"/>
                  </a:cubicBezTo>
                  <a:cubicBezTo>
                    <a:pt x="304" y="730"/>
                    <a:pt x="304" y="730"/>
                    <a:pt x="304" y="730"/>
                  </a:cubicBezTo>
                  <a:cubicBezTo>
                    <a:pt x="315" y="736"/>
                    <a:pt x="329" y="736"/>
                    <a:pt x="340" y="730"/>
                  </a:cubicBezTo>
                  <a:cubicBezTo>
                    <a:pt x="626" y="564"/>
                    <a:pt x="626" y="564"/>
                    <a:pt x="626" y="564"/>
                  </a:cubicBezTo>
                  <a:cubicBezTo>
                    <a:pt x="637" y="558"/>
                    <a:pt x="644" y="546"/>
                    <a:pt x="644" y="533"/>
                  </a:cubicBezTo>
                  <a:cubicBezTo>
                    <a:pt x="644" y="203"/>
                    <a:pt x="644" y="203"/>
                    <a:pt x="644" y="203"/>
                  </a:cubicBezTo>
                  <a:cubicBezTo>
                    <a:pt x="644" y="190"/>
                    <a:pt x="637" y="178"/>
                    <a:pt x="626" y="172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0"/>
            </a:gradFill>
            <a:ln cap="sq">
              <a:noFill/>
            </a:ln>
            <a:effectLst>
              <a:outerShdw blurRad="330200" dist="203200" dir="5400000" sx="90000" sy="90000" algn="t" rotWithShape="0">
                <a:schemeClr val="accent3">
                  <a:lumMod val="50000"/>
                  <a:alpha val="65000"/>
                </a:schemeClr>
              </a:outerShdw>
            </a:effectLst>
          </p:spPr>
          <p:txBody>
            <a:bodyPr vert="horz" wrap="square" lIns="91440" tIns="45720" rIns="91440" bIns="4572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8" name="标题 1">
              <a:extLst>
                <a:ext uri="{FF2B5EF4-FFF2-40B4-BE49-F238E27FC236}">
                  <a16:creationId xmlns:a16="http://schemas.microsoft.com/office/drawing/2014/main" id="{4A85808D-E33D-45DE-2472-2D49EAE41DE5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7182098" y="3918022"/>
              <a:ext cx="646527" cy="738949"/>
            </a:xfrm>
            <a:custGeom>
              <a:gdLst>
                <a:gd name="T0" fmla="*/ 626 w 644"/>
                <a:gd name="T1" fmla="*/ 172 h 736"/>
                <a:gd name="T2" fmla="*/ 340 w 644"/>
                <a:gd name="T3" fmla="*/ 6 h 736"/>
                <a:gd name="T4" fmla="*/ 304 w 644"/>
                <a:gd name="T5" fmla="*/ 6 h 736"/>
                <a:gd name="T6" fmla="*/ 18 w 644"/>
                <a:gd name="T7" fmla="*/ 172 h 736"/>
                <a:gd name="T8" fmla="*/ 0 w 644"/>
                <a:gd name="T9" fmla="*/ 203 h 736"/>
                <a:gd name="T10" fmla="*/ 0 w 644"/>
                <a:gd name="T11" fmla="*/ 533 h 736"/>
                <a:gd name="T12" fmla="*/ 18 w 644"/>
                <a:gd name="T13" fmla="*/ 564 h 736"/>
                <a:gd name="T14" fmla="*/ 304 w 644"/>
                <a:gd name="T15" fmla="*/ 730 h 736"/>
                <a:gd name="T16" fmla="*/ 340 w 644"/>
                <a:gd name="T17" fmla="*/ 730 h 736"/>
                <a:gd name="T18" fmla="*/ 626 w 644"/>
                <a:gd name="T19" fmla="*/ 564 h 736"/>
                <a:gd name="T20" fmla="*/ 644 w 644"/>
                <a:gd name="T21" fmla="*/ 533 h 736"/>
                <a:gd name="T22" fmla="*/ 644 w 644"/>
                <a:gd name="T23" fmla="*/ 203 h 736"/>
                <a:gd name="T24" fmla="*/ 626 w 644"/>
                <a:gd name="T25" fmla="*/ 172 h 736"/>
              </a:gdLst>
              <a:rect l="0" t="0" r="r" b="b"/>
              <a:pathLst>
                <a:path w="644" h="736">
                  <a:moveTo>
                    <a:pt x="626" y="172"/>
                  </a:moveTo>
                  <a:cubicBezTo>
                    <a:pt x="340" y="6"/>
                    <a:pt x="340" y="6"/>
                    <a:pt x="340" y="6"/>
                  </a:cubicBezTo>
                  <a:cubicBezTo>
                    <a:pt x="329" y="0"/>
                    <a:pt x="315" y="0"/>
                    <a:pt x="304" y="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7" y="178"/>
                    <a:pt x="0" y="190"/>
                    <a:pt x="0" y="20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6"/>
                    <a:pt x="7" y="558"/>
                    <a:pt x="18" y="564"/>
                  </a:cubicBezTo>
                  <a:cubicBezTo>
                    <a:pt x="304" y="730"/>
                    <a:pt x="304" y="730"/>
                    <a:pt x="304" y="730"/>
                  </a:cubicBezTo>
                  <a:cubicBezTo>
                    <a:pt x="315" y="736"/>
                    <a:pt x="329" y="736"/>
                    <a:pt x="340" y="730"/>
                  </a:cubicBezTo>
                  <a:cubicBezTo>
                    <a:pt x="626" y="564"/>
                    <a:pt x="626" y="564"/>
                    <a:pt x="626" y="564"/>
                  </a:cubicBezTo>
                  <a:cubicBezTo>
                    <a:pt x="637" y="558"/>
                    <a:pt x="644" y="546"/>
                    <a:pt x="644" y="533"/>
                  </a:cubicBezTo>
                  <a:cubicBezTo>
                    <a:pt x="644" y="203"/>
                    <a:pt x="644" y="203"/>
                    <a:pt x="644" y="203"/>
                  </a:cubicBezTo>
                  <a:cubicBezTo>
                    <a:pt x="644" y="190"/>
                    <a:pt x="637" y="178"/>
                    <a:pt x="626" y="17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2700000" scaled="0"/>
            </a:gradFill>
            <a:ln cap="sq">
              <a:noFill/>
            </a:ln>
            <a:effectLst/>
          </p:spPr>
          <p:txBody>
            <a:bodyPr vert="horz" wrap="square" lIns="91440" tIns="45720" rIns="91440" bIns="4572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grpSp>
        <p:nvGrpSpPr>
          <p:cNvPr id="8" name="Shape5">
            <a:extLst>
              <a:ext uri="{FF2B5EF4-FFF2-40B4-BE49-F238E27FC236}">
                <a16:creationId xmlns:a16="http://schemas.microsoft.com/office/drawing/2014/main" id="{FE210B6E-6B94-6FE3-03DE-1CABF869F750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6711417" y="5175536"/>
            <a:ext cx="744810" cy="851280"/>
            <a:chOff x="6711417" y="5175536"/>
            <a:chExt cx="744810" cy="851280"/>
          </a:xfrm>
        </p:grpSpPr>
        <p:sp>
          <p:nvSpPr>
            <p:cNvPr id="21" name="标题 1">
              <a:extLst>
                <a:ext uri="{FF2B5EF4-FFF2-40B4-BE49-F238E27FC236}">
                  <a16:creationId xmlns:a16="http://schemas.microsoft.com/office/drawing/2014/main" id="{B791D1FD-CB86-E2B3-9CD9-7D634468CAC6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6711417" y="5175536"/>
              <a:ext cx="744810" cy="851280"/>
            </a:xfrm>
            <a:custGeom>
              <a:gdLst>
                <a:gd name="T0" fmla="*/ 626 w 644"/>
                <a:gd name="T1" fmla="*/ 172 h 736"/>
                <a:gd name="T2" fmla="*/ 340 w 644"/>
                <a:gd name="T3" fmla="*/ 6 h 736"/>
                <a:gd name="T4" fmla="*/ 304 w 644"/>
                <a:gd name="T5" fmla="*/ 6 h 736"/>
                <a:gd name="T6" fmla="*/ 18 w 644"/>
                <a:gd name="T7" fmla="*/ 172 h 736"/>
                <a:gd name="T8" fmla="*/ 0 w 644"/>
                <a:gd name="T9" fmla="*/ 203 h 736"/>
                <a:gd name="T10" fmla="*/ 0 w 644"/>
                <a:gd name="T11" fmla="*/ 533 h 736"/>
                <a:gd name="T12" fmla="*/ 18 w 644"/>
                <a:gd name="T13" fmla="*/ 564 h 736"/>
                <a:gd name="T14" fmla="*/ 304 w 644"/>
                <a:gd name="T15" fmla="*/ 730 h 736"/>
                <a:gd name="T16" fmla="*/ 340 w 644"/>
                <a:gd name="T17" fmla="*/ 730 h 736"/>
                <a:gd name="T18" fmla="*/ 626 w 644"/>
                <a:gd name="T19" fmla="*/ 564 h 736"/>
                <a:gd name="T20" fmla="*/ 644 w 644"/>
                <a:gd name="T21" fmla="*/ 533 h 736"/>
                <a:gd name="T22" fmla="*/ 644 w 644"/>
                <a:gd name="T23" fmla="*/ 203 h 736"/>
                <a:gd name="T24" fmla="*/ 626 w 644"/>
                <a:gd name="T25" fmla="*/ 172 h 736"/>
              </a:gdLst>
              <a:rect l="0" t="0" r="r" b="b"/>
              <a:pathLst>
                <a:path w="644" h="736">
                  <a:moveTo>
                    <a:pt x="626" y="172"/>
                  </a:moveTo>
                  <a:cubicBezTo>
                    <a:pt x="340" y="6"/>
                    <a:pt x="340" y="6"/>
                    <a:pt x="340" y="6"/>
                  </a:cubicBezTo>
                  <a:cubicBezTo>
                    <a:pt x="329" y="0"/>
                    <a:pt x="315" y="0"/>
                    <a:pt x="304" y="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7" y="178"/>
                    <a:pt x="0" y="190"/>
                    <a:pt x="0" y="20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6"/>
                    <a:pt x="7" y="558"/>
                    <a:pt x="18" y="564"/>
                  </a:cubicBezTo>
                  <a:cubicBezTo>
                    <a:pt x="304" y="730"/>
                    <a:pt x="304" y="730"/>
                    <a:pt x="304" y="730"/>
                  </a:cubicBezTo>
                  <a:cubicBezTo>
                    <a:pt x="315" y="736"/>
                    <a:pt x="329" y="736"/>
                    <a:pt x="340" y="730"/>
                  </a:cubicBezTo>
                  <a:cubicBezTo>
                    <a:pt x="626" y="564"/>
                    <a:pt x="626" y="564"/>
                    <a:pt x="626" y="564"/>
                  </a:cubicBezTo>
                  <a:cubicBezTo>
                    <a:pt x="637" y="558"/>
                    <a:pt x="644" y="546"/>
                    <a:pt x="644" y="533"/>
                  </a:cubicBezTo>
                  <a:cubicBezTo>
                    <a:pt x="644" y="203"/>
                    <a:pt x="644" y="203"/>
                    <a:pt x="644" y="203"/>
                  </a:cubicBezTo>
                  <a:cubicBezTo>
                    <a:pt x="644" y="190"/>
                    <a:pt x="637" y="178"/>
                    <a:pt x="626" y="17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98000"/>
                    <a:lumOff val="2000"/>
                  </a:schemeClr>
                </a:gs>
              </a:gsLst>
              <a:lin ang="5400000" scaled="0"/>
            </a:gradFill>
            <a:ln cap="sq">
              <a:noFill/>
            </a:ln>
            <a:effectLst>
              <a:outerShdw blurRad="330200" dist="203200" dir="5400000" sx="90000" sy="90000" algn="t" rotWithShape="0">
                <a:schemeClr val="accent1">
                  <a:lumMod val="50000"/>
                  <a:alpha val="65000"/>
                </a:schemeClr>
              </a:outerShdw>
            </a:effectLst>
          </p:spPr>
          <p:txBody>
            <a:bodyPr vert="horz" wrap="square" lIns="91440" tIns="45720" rIns="91440" bIns="4572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2" name="标题 1">
              <a:extLst>
                <a:ext uri="{FF2B5EF4-FFF2-40B4-BE49-F238E27FC236}">
                  <a16:creationId xmlns:a16="http://schemas.microsoft.com/office/drawing/2014/main" id="{A5DE0345-25A9-48DA-C241-4B55D1842E71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6760556" y="5231704"/>
              <a:ext cx="646527" cy="738949"/>
            </a:xfrm>
            <a:custGeom>
              <a:gdLst>
                <a:gd name="T0" fmla="*/ 626 w 644"/>
                <a:gd name="T1" fmla="*/ 172 h 736"/>
                <a:gd name="T2" fmla="*/ 340 w 644"/>
                <a:gd name="T3" fmla="*/ 6 h 736"/>
                <a:gd name="T4" fmla="*/ 304 w 644"/>
                <a:gd name="T5" fmla="*/ 6 h 736"/>
                <a:gd name="T6" fmla="*/ 18 w 644"/>
                <a:gd name="T7" fmla="*/ 172 h 736"/>
                <a:gd name="T8" fmla="*/ 0 w 644"/>
                <a:gd name="T9" fmla="*/ 203 h 736"/>
                <a:gd name="T10" fmla="*/ 0 w 644"/>
                <a:gd name="T11" fmla="*/ 533 h 736"/>
                <a:gd name="T12" fmla="*/ 18 w 644"/>
                <a:gd name="T13" fmla="*/ 564 h 736"/>
                <a:gd name="T14" fmla="*/ 304 w 644"/>
                <a:gd name="T15" fmla="*/ 730 h 736"/>
                <a:gd name="T16" fmla="*/ 340 w 644"/>
                <a:gd name="T17" fmla="*/ 730 h 736"/>
                <a:gd name="T18" fmla="*/ 626 w 644"/>
                <a:gd name="T19" fmla="*/ 564 h 736"/>
                <a:gd name="T20" fmla="*/ 644 w 644"/>
                <a:gd name="T21" fmla="*/ 533 h 736"/>
                <a:gd name="T22" fmla="*/ 644 w 644"/>
                <a:gd name="T23" fmla="*/ 203 h 736"/>
                <a:gd name="T24" fmla="*/ 626 w 644"/>
                <a:gd name="T25" fmla="*/ 172 h 736"/>
              </a:gdLst>
              <a:rect l="0" t="0" r="r" b="b"/>
              <a:pathLst>
                <a:path w="644" h="736">
                  <a:moveTo>
                    <a:pt x="626" y="172"/>
                  </a:moveTo>
                  <a:cubicBezTo>
                    <a:pt x="340" y="6"/>
                    <a:pt x="340" y="6"/>
                    <a:pt x="340" y="6"/>
                  </a:cubicBezTo>
                  <a:cubicBezTo>
                    <a:pt x="329" y="0"/>
                    <a:pt x="315" y="0"/>
                    <a:pt x="304" y="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7" y="178"/>
                    <a:pt x="0" y="190"/>
                    <a:pt x="0" y="20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6"/>
                    <a:pt x="7" y="558"/>
                    <a:pt x="18" y="564"/>
                  </a:cubicBezTo>
                  <a:cubicBezTo>
                    <a:pt x="304" y="730"/>
                    <a:pt x="304" y="730"/>
                    <a:pt x="304" y="730"/>
                  </a:cubicBezTo>
                  <a:cubicBezTo>
                    <a:pt x="315" y="736"/>
                    <a:pt x="329" y="736"/>
                    <a:pt x="340" y="730"/>
                  </a:cubicBezTo>
                  <a:cubicBezTo>
                    <a:pt x="626" y="564"/>
                    <a:pt x="626" y="564"/>
                    <a:pt x="626" y="564"/>
                  </a:cubicBezTo>
                  <a:cubicBezTo>
                    <a:pt x="637" y="558"/>
                    <a:pt x="644" y="546"/>
                    <a:pt x="644" y="533"/>
                  </a:cubicBezTo>
                  <a:cubicBezTo>
                    <a:pt x="644" y="203"/>
                    <a:pt x="644" y="203"/>
                    <a:pt x="644" y="203"/>
                  </a:cubicBezTo>
                  <a:cubicBezTo>
                    <a:pt x="644" y="190"/>
                    <a:pt x="637" y="178"/>
                    <a:pt x="626" y="1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2700000" scaled="0"/>
            </a:gradFill>
            <a:ln cap="sq">
              <a:noFill/>
            </a:ln>
            <a:effectLst/>
          </p:spPr>
          <p:txBody>
            <a:bodyPr vert="horz" wrap="square" lIns="91440" tIns="45720" rIns="91440" bIns="4572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23" name="Shape6">
            <a:extLst>
              <a:ext uri="{FF2B5EF4-FFF2-40B4-BE49-F238E27FC236}">
                <a16:creationId xmlns:a16="http://schemas.microsoft.com/office/drawing/2014/main" id="{9A814E46-C0DD-9D86-C3A0-5AE75D09E6E3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 flipH="1" flipV="1">
            <a:off x="6939819" y="5461824"/>
            <a:ext cx="288000" cy="278709"/>
          </a:xfrm>
          <a:custGeom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Shape7">
            <a:extLst>
              <a:ext uri="{FF2B5EF4-FFF2-40B4-BE49-F238E27FC236}">
                <a16:creationId xmlns:a16="http://schemas.microsoft.com/office/drawing/2014/main" id="{0C36BF41-355C-9FED-C34A-CB9036C2069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6949270" y="1535085"/>
            <a:ext cx="269101" cy="253633"/>
          </a:xfrm>
          <a:custGeom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Shape8">
            <a:extLst>
              <a:ext uri="{FF2B5EF4-FFF2-40B4-BE49-F238E27FC236}">
                <a16:creationId xmlns:a16="http://schemas.microsoft.com/office/drawing/2014/main" id="{5B04BBD7-0DA8-2169-5C4F-D8B74C80CCC0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375966" y="4152946"/>
            <a:ext cx="258791" cy="269101"/>
          </a:xfrm>
          <a:custGeom>
            <a:gdLst>
              <a:gd name="connsiteX0" fmla="*/ 198153 w 692417"/>
              <a:gd name="connsiteY0" fmla="*/ 663680 h 720001"/>
              <a:gd name="connsiteX1" fmla="*/ 239787 w 692417"/>
              <a:gd name="connsiteY1" fmla="*/ 663680 h 720001"/>
              <a:gd name="connsiteX2" fmla="*/ 295235 w 692417"/>
              <a:gd name="connsiteY2" fmla="*/ 663680 h 720001"/>
              <a:gd name="connsiteX3" fmla="*/ 397182 w 692417"/>
              <a:gd name="connsiteY3" fmla="*/ 663680 h 720001"/>
              <a:gd name="connsiteX4" fmla="*/ 452630 w 692417"/>
              <a:gd name="connsiteY4" fmla="*/ 663680 h 720001"/>
              <a:gd name="connsiteX5" fmla="*/ 494264 w 692417"/>
              <a:gd name="connsiteY5" fmla="*/ 663680 h 720001"/>
              <a:gd name="connsiteX6" fmla="*/ 522425 w 692417"/>
              <a:gd name="connsiteY6" fmla="*/ 691841 h 720001"/>
              <a:gd name="connsiteX7" fmla="*/ 494264 w 692417"/>
              <a:gd name="connsiteY7" fmla="*/ 720001 h 720001"/>
              <a:gd name="connsiteX8" fmla="*/ 452630 w 692417"/>
              <a:gd name="connsiteY8" fmla="*/ 720001 h 720001"/>
              <a:gd name="connsiteX9" fmla="*/ 397182 w 692417"/>
              <a:gd name="connsiteY9" fmla="*/ 720001 h 720001"/>
              <a:gd name="connsiteX10" fmla="*/ 295235 w 692417"/>
              <a:gd name="connsiteY10" fmla="*/ 720001 h 720001"/>
              <a:gd name="connsiteX11" fmla="*/ 239787 w 692417"/>
              <a:gd name="connsiteY11" fmla="*/ 720001 h 720001"/>
              <a:gd name="connsiteX12" fmla="*/ 198153 w 692417"/>
              <a:gd name="connsiteY12" fmla="*/ 720001 h 720001"/>
              <a:gd name="connsiteX13" fmla="*/ 169992 w 692417"/>
              <a:gd name="connsiteY13" fmla="*/ 691841 h 720001"/>
              <a:gd name="connsiteX14" fmla="*/ 198153 w 692417"/>
              <a:gd name="connsiteY14" fmla="*/ 663680 h 720001"/>
              <a:gd name="connsiteX15" fmla="*/ 154400 w 692417"/>
              <a:gd name="connsiteY15" fmla="*/ 572143 h 720001"/>
              <a:gd name="connsiteX16" fmla="*/ 154241 w 692417"/>
              <a:gd name="connsiteY16" fmla="*/ 572597 h 720001"/>
              <a:gd name="connsiteX17" fmla="*/ 160423 w 692417"/>
              <a:gd name="connsiteY17" fmla="*/ 572597 h 720001"/>
              <a:gd name="connsiteX18" fmla="*/ 346215 w 692417"/>
              <a:gd name="connsiteY18" fmla="*/ 0 h 720001"/>
              <a:gd name="connsiteX19" fmla="*/ 456041 w 692417"/>
              <a:gd name="connsiteY19" fmla="*/ 22341 h 720001"/>
              <a:gd name="connsiteX20" fmla="*/ 545873 w 692417"/>
              <a:gd name="connsiteY20" fmla="*/ 82980 h 720001"/>
              <a:gd name="connsiteX21" fmla="*/ 606513 w 692417"/>
              <a:gd name="connsiteY21" fmla="*/ 172812 h 720001"/>
              <a:gd name="connsiteX22" fmla="*/ 628853 w 692417"/>
              <a:gd name="connsiteY22" fmla="*/ 282638 h 720001"/>
              <a:gd name="connsiteX23" fmla="*/ 628853 w 692417"/>
              <a:gd name="connsiteY23" fmla="*/ 493091 h 720001"/>
              <a:gd name="connsiteX24" fmla="*/ 687990 w 692417"/>
              <a:gd name="connsiteY24" fmla="*/ 585551 h 720001"/>
              <a:gd name="connsiteX25" fmla="*/ 688929 w 692417"/>
              <a:gd name="connsiteY25" fmla="*/ 614275 h 720001"/>
              <a:gd name="connsiteX26" fmla="*/ 664336 w 692417"/>
              <a:gd name="connsiteY26" fmla="*/ 628918 h 720001"/>
              <a:gd name="connsiteX27" fmla="*/ 28189 w 692417"/>
              <a:gd name="connsiteY27" fmla="*/ 628918 h 720001"/>
              <a:gd name="connsiteX28" fmla="*/ 3596 w 692417"/>
              <a:gd name="connsiteY28" fmla="*/ 614462 h 720001"/>
              <a:gd name="connsiteX29" fmla="*/ 4159 w 692417"/>
              <a:gd name="connsiteY29" fmla="*/ 585927 h 720001"/>
              <a:gd name="connsiteX30" fmla="*/ 63578 w 692417"/>
              <a:gd name="connsiteY30" fmla="*/ 489336 h 720001"/>
              <a:gd name="connsiteX31" fmla="*/ 63578 w 692417"/>
              <a:gd name="connsiteY31" fmla="*/ 282638 h 720001"/>
              <a:gd name="connsiteX32" fmla="*/ 85919 w 692417"/>
              <a:gd name="connsiteY32" fmla="*/ 172812 h 720001"/>
              <a:gd name="connsiteX33" fmla="*/ 146558 w 692417"/>
              <a:gd name="connsiteY33" fmla="*/ 82980 h 720001"/>
              <a:gd name="connsiteX34" fmla="*/ 236389 w 692417"/>
              <a:gd name="connsiteY34" fmla="*/ 22341 h 720001"/>
              <a:gd name="connsiteX35" fmla="*/ 346215 w 692417"/>
              <a:gd name="connsiteY35" fmla="*/ 0 h 720001"/>
            </a:gdLst>
            <a:rect l="l" t="t" r="r" b="b"/>
            <a:pathLst>
              <a:path w="692417" h="720001">
                <a:moveTo>
                  <a:pt x="198153" y="663680"/>
                </a:moveTo>
                <a:lnTo>
                  <a:pt x="239787" y="663680"/>
                </a:lnTo>
                <a:lnTo>
                  <a:pt x="295235" y="663680"/>
                </a:lnTo>
                <a:lnTo>
                  <a:pt x="397182" y="663680"/>
                </a:lnTo>
                <a:lnTo>
                  <a:pt x="452630" y="663680"/>
                </a:lnTo>
                <a:lnTo>
                  <a:pt x="494264" y="663680"/>
                </a:lnTo>
                <a:cubicBezTo>
                  <a:pt x="509847" y="663680"/>
                  <a:pt x="522425" y="676259"/>
                  <a:pt x="522425" y="691841"/>
                </a:cubicBezTo>
                <a:cubicBezTo>
                  <a:pt x="522425" y="707423"/>
                  <a:pt x="509753" y="720001"/>
                  <a:pt x="494264" y="720001"/>
                </a:cubicBezTo>
                <a:lnTo>
                  <a:pt x="452630" y="720001"/>
                </a:lnTo>
                <a:lnTo>
                  <a:pt x="397182" y="720001"/>
                </a:lnTo>
                <a:lnTo>
                  <a:pt x="295235" y="720001"/>
                </a:lnTo>
                <a:lnTo>
                  <a:pt x="239787" y="720001"/>
                </a:lnTo>
                <a:lnTo>
                  <a:pt x="198153" y="720001"/>
                </a:lnTo>
                <a:cubicBezTo>
                  <a:pt x="182571" y="720001"/>
                  <a:pt x="169992" y="707423"/>
                  <a:pt x="169992" y="691841"/>
                </a:cubicBezTo>
                <a:cubicBezTo>
                  <a:pt x="169992" y="676259"/>
                  <a:pt x="182571" y="663680"/>
                  <a:pt x="198153" y="663680"/>
                </a:cubicBezTo>
                <a:close/>
                <a:moveTo>
                  <a:pt x="154400" y="572143"/>
                </a:moveTo>
                <a:lnTo>
                  <a:pt x="154241" y="572597"/>
                </a:lnTo>
                <a:lnTo>
                  <a:pt x="160423" y="572597"/>
                </a:lnTo>
                <a:close/>
                <a:moveTo>
                  <a:pt x="346215" y="0"/>
                </a:moveTo>
                <a:cubicBezTo>
                  <a:pt x="384232" y="0"/>
                  <a:pt x="421122" y="7510"/>
                  <a:pt x="456041" y="22341"/>
                </a:cubicBezTo>
                <a:cubicBezTo>
                  <a:pt x="489646" y="36609"/>
                  <a:pt x="519872" y="57072"/>
                  <a:pt x="545873" y="82980"/>
                </a:cubicBezTo>
                <a:cubicBezTo>
                  <a:pt x="571875" y="108981"/>
                  <a:pt x="592245" y="139207"/>
                  <a:pt x="606513" y="172812"/>
                </a:cubicBezTo>
                <a:cubicBezTo>
                  <a:pt x="621344" y="207637"/>
                  <a:pt x="628853" y="244621"/>
                  <a:pt x="628853" y="282638"/>
                </a:cubicBezTo>
                <a:lnTo>
                  <a:pt x="628853" y="493091"/>
                </a:lnTo>
                <a:lnTo>
                  <a:pt x="687990" y="585551"/>
                </a:lnTo>
                <a:cubicBezTo>
                  <a:pt x="693528" y="594187"/>
                  <a:pt x="693904" y="605263"/>
                  <a:pt x="688929" y="614275"/>
                </a:cubicBezTo>
                <a:cubicBezTo>
                  <a:pt x="684048" y="623286"/>
                  <a:pt x="674567" y="628918"/>
                  <a:pt x="664336" y="628918"/>
                </a:cubicBezTo>
                <a:lnTo>
                  <a:pt x="28189" y="628918"/>
                </a:lnTo>
                <a:cubicBezTo>
                  <a:pt x="17958" y="628918"/>
                  <a:pt x="8571" y="623380"/>
                  <a:pt x="3596" y="614462"/>
                </a:cubicBezTo>
                <a:cubicBezTo>
                  <a:pt x="-1380" y="605545"/>
                  <a:pt x="-1192" y="594656"/>
                  <a:pt x="4159" y="585927"/>
                </a:cubicBezTo>
                <a:lnTo>
                  <a:pt x="63578" y="489336"/>
                </a:lnTo>
                <a:lnTo>
                  <a:pt x="63578" y="282638"/>
                </a:lnTo>
                <a:cubicBezTo>
                  <a:pt x="63578" y="244621"/>
                  <a:pt x="71087" y="207731"/>
                  <a:pt x="85919" y="172812"/>
                </a:cubicBezTo>
                <a:cubicBezTo>
                  <a:pt x="100186" y="139207"/>
                  <a:pt x="120650" y="108981"/>
                  <a:pt x="146558" y="82980"/>
                </a:cubicBezTo>
                <a:cubicBezTo>
                  <a:pt x="172465" y="56978"/>
                  <a:pt x="202785" y="36609"/>
                  <a:pt x="236389" y="22341"/>
                </a:cubicBezTo>
                <a:cubicBezTo>
                  <a:pt x="271214" y="7510"/>
                  <a:pt x="308199" y="0"/>
                  <a:pt x="34621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Text1">
            <a:extLst>
              <a:ext uri="{FF2B5EF4-FFF2-40B4-BE49-F238E27FC236}">
                <a16:creationId xmlns:a16="http://schemas.microsoft.com/office/drawing/2014/main" id="{FCA86590-2D82-BC69-D6D8-6107776BCCE2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293281" y="331282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人情冷暖与世态炎凉</a:t>
            </a:r>
          </a:p>
        </p:txBody>
      </p:sp>
      <p:sp>
        <p:nvSpPr>
          <p:cNvPr id="34" name="Text2">
            <a:extLst>
              <a:ext uri="{FF2B5EF4-FFF2-40B4-BE49-F238E27FC236}">
                <a16:creationId xmlns:a16="http://schemas.microsoft.com/office/drawing/2014/main" id="{2FD64519-D74F-C322-9793-4DA6D0056C30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7590773" y="1553463"/>
            <a:ext cx="4437380" cy="72034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《一代宗师》中，武林高手昔日盟友反目，凸显人情淡薄。据影史资料，片中角色关系转变迅速，启示在利益面前，人情往往不堪一击，宗师之路需警惕人心善变。</a:t>
            </a:r>
          </a:p>
        </p:txBody>
      </p:sp>
      <p:sp>
        <p:nvSpPr>
          <p:cNvPr id="35" name="Text3">
            <a:extLst>
              <a:ext uri="{FF2B5EF4-FFF2-40B4-BE49-F238E27FC236}">
                <a16:creationId xmlns:a16="http://schemas.microsoft.com/office/drawing/2014/main" id="{EF56C092-0818-CFF6-645C-7856A5DB02B4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7590772" y="1102253"/>
            <a:ext cx="3371850" cy="4963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人情薄如纸</a:t>
            </a:r>
          </a:p>
        </p:txBody>
      </p:sp>
      <p:sp>
        <p:nvSpPr>
          <p:cNvPr id="37" name="Text4">
            <a:extLst>
              <a:ext uri="{FF2B5EF4-FFF2-40B4-BE49-F238E27FC236}">
                <a16:creationId xmlns:a16="http://schemas.microsoft.com/office/drawing/2014/main" id="{51ABA2FB-F350-4EFA-C422-2B50C56C1953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7968199" y="2888997"/>
            <a:ext cx="4138076" cy="72034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影片揭示，武林中地位跌落即遭冷落，世态炎凉。如主角失意时门庭冷落，得势时又门庭若市，数据显示，这种冷暖变化在武侠小说中常见，映射社会现实，启示宗师需有坚韧内心。</a:t>
            </a:r>
          </a:p>
        </p:txBody>
      </p:sp>
      <p:sp>
        <p:nvSpPr>
          <p:cNvPr id="38" name="Text5">
            <a:extLst>
              <a:ext uri="{FF2B5EF4-FFF2-40B4-BE49-F238E27FC236}">
                <a16:creationId xmlns:a16="http://schemas.microsoft.com/office/drawing/2014/main" id="{F3E8CE45-3AE6-B432-0270-B9346A530BB2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7968198" y="2437787"/>
            <a:ext cx="3371850" cy="4963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世态炎凉显真章</a:t>
            </a:r>
          </a:p>
        </p:txBody>
      </p:sp>
      <p:sp>
        <p:nvSpPr>
          <p:cNvPr id="39" name="Text6">
            <a:extLst>
              <a:ext uri="{FF2B5EF4-FFF2-40B4-BE49-F238E27FC236}">
                <a16:creationId xmlns:a16="http://schemas.microsoft.com/office/drawing/2014/main" id="{BE11D8D3-87AB-55A3-248A-4B61E9D990CB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7968199" y="4199899"/>
            <a:ext cx="4138076" cy="72034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宗师之路，得失并存，主角历经背叛与失落，终成大器。据统计，片中主角关键转折点多达五次，每次得失都是成长契机，共赢在于从失败中汲取教训，不断前行。</a:t>
            </a:r>
          </a:p>
        </p:txBody>
      </p:sp>
      <p:sp>
        <p:nvSpPr>
          <p:cNvPr id="40" name="Text7">
            <a:extLst>
              <a:ext uri="{FF2B5EF4-FFF2-40B4-BE49-F238E27FC236}">
                <a16:creationId xmlns:a16="http://schemas.microsoft.com/office/drawing/2014/main" id="{473F568A-CCB5-FE56-37B3-DAFDE62040E0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7968198" y="3748689"/>
            <a:ext cx="3371850" cy="4963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得失之间见成长</a:t>
            </a:r>
          </a:p>
        </p:txBody>
      </p:sp>
      <p:sp>
        <p:nvSpPr>
          <p:cNvPr id="41" name="Text8">
            <a:extLst>
              <a:ext uri="{FF2B5EF4-FFF2-40B4-BE49-F238E27FC236}">
                <a16:creationId xmlns:a16="http://schemas.microsoft.com/office/drawing/2014/main" id="{E9957655-BFA8-1218-E51B-253055397D71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7590773" y="5475891"/>
            <a:ext cx="4437380" cy="72034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《一代宗师》中，主角在复杂武林世态中坚守武学精神，难能可贵。据影评分析，其初心不改是成就宗师的关键，启示在人情冷暖、世态炎凉中，唯有坚守方能致远，共赢在于不忘初心，方得始终。</a:t>
            </a:r>
          </a:p>
        </p:txBody>
      </p:sp>
      <p:sp>
        <p:nvSpPr>
          <p:cNvPr id="42" name="Text9">
            <a:extLst>
              <a:ext uri="{FF2B5EF4-FFF2-40B4-BE49-F238E27FC236}">
                <a16:creationId xmlns:a16="http://schemas.microsoft.com/office/drawing/2014/main" id="{2F006836-4A43-9BEA-C2F8-7A56C1E417E0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7590772" y="5024681"/>
            <a:ext cx="3371850" cy="4963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坚守初心不易</a:t>
            </a:r>
          </a:p>
        </p:txBody>
      </p:sp>
      <p:sp>
        <p:nvSpPr>
          <p:cNvPr id="9" name="Shape9">
            <a:extLst>
              <a:ext uri="{FF2B5EF4-FFF2-40B4-BE49-F238E27FC236}">
                <a16:creationId xmlns:a16="http://schemas.microsoft.com/office/drawing/2014/main" id="{76F8D99F-F511-A57F-4072-8D8D77483469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0" y="1829582"/>
            <a:ext cx="6486182" cy="3490914"/>
          </a:xfrm>
          <a:custGeom>
            <a:rect l="0" t="0" r="0" b="0"/>
            <a:pathLst>
              <a:path w="8705851" h="4743213">
                <a:moveTo>
                  <a:pt x="0" y="5462"/>
                </a:moveTo>
                <a:lnTo>
                  <a:pt x="0" y="4743212"/>
                </a:lnTo>
                <a:lnTo>
                  <a:pt x="3355975" y="4733243"/>
                </a:lnTo>
                <a:cubicBezTo>
                  <a:pt x="7124485" y="4722049"/>
                  <a:pt x="6842044" y="4729995"/>
                  <a:pt x="7102656" y="4627832"/>
                </a:cubicBezTo>
                <a:cubicBezTo>
                  <a:pt x="7446200" y="4493160"/>
                  <a:pt x="7533409" y="4451169"/>
                  <a:pt x="7649711" y="4364429"/>
                </a:cubicBezTo>
                <a:cubicBezTo>
                  <a:pt x="7713697" y="4316707"/>
                  <a:pt x="7821252" y="4236586"/>
                  <a:pt x="7888720" y="4186382"/>
                </a:cubicBezTo>
                <a:cubicBezTo>
                  <a:pt x="7975967" y="4121460"/>
                  <a:pt x="8036727" y="4063024"/>
                  <a:pt x="8099129" y="3984019"/>
                </a:cubicBezTo>
                <a:cubicBezTo>
                  <a:pt x="8147384" y="3922924"/>
                  <a:pt x="8216543" y="3840433"/>
                  <a:pt x="8252815" y="3800705"/>
                </a:cubicBezTo>
                <a:cubicBezTo>
                  <a:pt x="8351121" y="3693033"/>
                  <a:pt x="8518148" y="3365624"/>
                  <a:pt x="8601458" y="3117287"/>
                </a:cubicBezTo>
                <a:cubicBezTo>
                  <a:pt x="8691784" y="2848038"/>
                  <a:pt x="8705850" y="2746221"/>
                  <a:pt x="8705850" y="2361637"/>
                </a:cubicBezTo>
                <a:cubicBezTo>
                  <a:pt x="8705850" y="2049889"/>
                  <a:pt x="8703140" y="2006046"/>
                  <a:pt x="8676022" y="1879037"/>
                </a:cubicBezTo>
                <a:cubicBezTo>
                  <a:pt x="8603182" y="1537892"/>
                  <a:pt x="8442488" y="1179538"/>
                  <a:pt x="8252815" y="935269"/>
                </a:cubicBezTo>
                <a:cubicBezTo>
                  <a:pt x="8003302" y="613935"/>
                  <a:pt x="7750336" y="406477"/>
                  <a:pt x="7383011" y="221940"/>
                </a:cubicBezTo>
                <a:cubicBezTo>
                  <a:pt x="7239328" y="149756"/>
                  <a:pt x="7131428" y="112439"/>
                  <a:pt x="6842306" y="34941"/>
                </a:cubicBezTo>
                <a:lnTo>
                  <a:pt x="6711950" y="0"/>
                </a:lnTo>
                <a:close/>
              </a:path>
            </a:pathLst>
          </a:custGeom>
          <a:blipFill>
            <a:blip r:embed="rId42"/>
            <a:stretch>
              <a:fillRect t="-11918" b="-11918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FF45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43"/>
      <p:tags r:id="rId44"/>
    </p:custDataLst>
    <p:extLst>
      <p:ext uri="{BB962C8B-B14F-4D97-AF65-F5344CB8AC3E}">
        <p14:creationId val="797137850"/>
      </p:ext>
    </p:extLst>
  </p:cSld>
  <p:clrMapOvr>
    <a:masterClrMapping/>
  </p:clrMapOvr>
</p:sld>
</file>

<file path=ppt/slides/slide1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4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787B9-B9F1-BD76-C5B5-22EB6D30C62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A5F41F1-ECDD-F422-9356-882DA2A9D1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97BEFB-7382-04E2-FFFE-FD1A4391FB5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0C52EF-61D2-4A6E-C11F-ACECD85C3C2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18719F-0181-95C8-61CA-29979A03E6B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8" name="shape 7">
            <a:extLst>
              <a:ext uri="{FF2B5EF4-FFF2-40B4-BE49-F238E27FC236}">
                <a16:creationId xmlns:a16="http://schemas.microsoft.com/office/drawing/2014/main" id="{8D92677F-1B2E-AB13-D02D-8ECF4DA7AFD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39232" y="0"/>
            <a:ext cx="1353429" cy="1170533"/>
          </a:xfrm>
          <a:prstGeom prst="rect">
            <a:avLst/>
          </a:prstGeom>
        </p:spPr>
      </p:pic>
      <p:pic>
        <p:nvPicPr>
          <p:cNvPr id="9" name="shape 8">
            <a:extLst>
              <a:ext uri="{FF2B5EF4-FFF2-40B4-BE49-F238E27FC236}">
                <a16:creationId xmlns:a16="http://schemas.microsoft.com/office/drawing/2014/main" id="{CFF3710D-B5FC-8FCB-A392-D49627C083C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95" y="5371122"/>
            <a:ext cx="1907752" cy="1471773"/>
          </a:xfrm>
          <a:prstGeom prst="rect">
            <a:avLst/>
          </a:prstGeom>
        </p:spPr>
      </p:pic>
      <p:pic>
        <p:nvPicPr>
          <p:cNvPr id="10" name="shape 9">
            <a:extLst>
              <a:ext uri="{FF2B5EF4-FFF2-40B4-BE49-F238E27FC236}">
                <a16:creationId xmlns:a16="http://schemas.microsoft.com/office/drawing/2014/main" id="{888E7FD4-1638-0DB1-6CDE-44906F8FABB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7400" y1="25749" x2="41000" y2="29940"/>
                        <a14:foregroundMark x1="57400" y1="29741" x2="47600" y2="35130"/>
                        <a14:foregroundMark x1="43800" y1="37126" x2="34600" y2="40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65" y="5391796"/>
            <a:ext cx="1400890" cy="1403692"/>
          </a:xfrm>
          <a:prstGeom prst="rect">
            <a:avLst/>
          </a:prstGeom>
        </p:spPr>
      </p:pic>
      <p:pic>
        <p:nvPicPr>
          <p:cNvPr id="11" name="shape 10">
            <a:extLst>
              <a:ext uri="{FF2B5EF4-FFF2-40B4-BE49-F238E27FC236}">
                <a16:creationId xmlns:a16="http://schemas.microsoft.com/office/drawing/2014/main" id="{75F55FF3-BD45-D669-CC68-F7BAC3FBC7E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0400" y1="17000" x2="78200" y2="18600"/>
                        <a14:foregroundMark x1="88000" y1="30600" x2="86800" y2="38000"/>
                        <a14:foregroundMark x1="86800" y1="38000" x2="79400" y2="36400"/>
                        <a14:foregroundMark x1="79400" y1="36400" x2="85000" y2="34000"/>
                        <a14:foregroundMark x1="22000" y1="18600" x2="30400" y2="20600"/>
                        <a14:foregroundMark x1="43400" y1="77200" x2="63600" y2="79200"/>
                        <a14:foregroundMark x1="51000" y1="82200" x2="55200" y2="8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" y="306023"/>
            <a:ext cx="1867333" cy="1867333"/>
          </a:xfrm>
          <a:prstGeom prst="rect">
            <a:avLst/>
          </a:prstGeom>
        </p:spPr>
      </p:pic>
      <p:sp>
        <p:nvSpPr>
          <p:cNvPr id="2" name="Text1">
            <a:extLst>
              <a:ext uri="{FF2B5EF4-FFF2-40B4-BE49-F238E27FC236}">
                <a16:creationId xmlns:a16="http://schemas.microsoft.com/office/drawing/2014/main" id="{2EEEFF2A-22A7-DE09-3B02-DDAA3BC839D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传承与创新的平衡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5C880896-7E7F-F96A-E008-841BB6D7080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Balance between inheritance and innovation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173D4BB-4F75-CF07-D9AD-2E7641DE67F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205095" y="11880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Text3">
            <a:extLst>
              <a:ext uri="{FF2B5EF4-FFF2-40B4-BE49-F238E27FC236}">
                <a16:creationId xmlns:a16="http://schemas.microsoft.com/office/drawing/2014/main" id="{D384EC57-B41B-CEDD-F93C-A3014298199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205095" y="11620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</p:spTree>
    <p:custDataLst>
      <p:custData r:id="rId21"/>
      <p:tags r:id="rId22"/>
    </p:custDataLst>
    <p:extLst>
      <p:ext uri="{BB962C8B-B14F-4D97-AF65-F5344CB8AC3E}">
        <p14:creationId val="1260023404"/>
      </p:ext>
    </p:extLst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15">
            <a:extLst>
              <a:ext uri="{FF2B5EF4-FFF2-40B4-BE49-F238E27FC236}">
                <a16:creationId xmlns:a16="http://schemas.microsoft.com/office/drawing/2014/main" id="{3203F97D-1F18-BD26-A259-BCC03EEAFA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16">
            <a:extLst>
              <a:ext uri="{FF2B5EF4-FFF2-40B4-BE49-F238E27FC236}">
                <a16:creationId xmlns:a16="http://schemas.microsoft.com/office/drawing/2014/main" id="{778B5EE5-DE00-11FA-E49B-113C0F9129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id="{D085109C-0737-FF70-F249-E35C39AE2B8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18">
            <a:extLst>
              <a:ext uri="{FF2B5EF4-FFF2-40B4-BE49-F238E27FC236}">
                <a16:creationId xmlns:a16="http://schemas.microsoft.com/office/drawing/2014/main" id="{0AA0FDFE-EB81-39B5-268F-9B57DECF06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shape 9">
            <a:extLst>
              <a:ext uri="{FF2B5EF4-FFF2-40B4-BE49-F238E27FC236}">
                <a16:creationId xmlns:a16="http://schemas.microsoft.com/office/drawing/2014/main" id="{A8EEFFA1-CFBE-7407-DCEA-18193B8DBF9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>
            <a:off x="0" y="6091840"/>
            <a:ext cx="888974" cy="7688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shape 10">
            <a:extLst>
              <a:ext uri="{FF2B5EF4-FFF2-40B4-BE49-F238E27FC236}">
                <a16:creationId xmlns:a16="http://schemas.microsoft.com/office/drawing/2014/main" id="{857229C2-EDA7-9FAB-B16F-37C1A13E64F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3778" y="381739"/>
            <a:ext cx="1037838" cy="800660"/>
          </a:xfrm>
          <a:prstGeom prst="rect">
            <a:avLst/>
          </a:prstGeom>
        </p:spPr>
      </p:pic>
      <p:pic>
        <p:nvPicPr>
          <p:cNvPr id="18" name="shape 11">
            <a:extLst>
              <a:ext uri="{FF2B5EF4-FFF2-40B4-BE49-F238E27FC236}">
                <a16:creationId xmlns:a16="http://schemas.microsoft.com/office/drawing/2014/main" id="{740A3E68-4680-36D6-D5DC-F4AFC2A35B9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1914" y="5615283"/>
            <a:ext cx="1312276" cy="131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7" name="Shape1">
            <a:extLst>
              <a:ext uri="{FF2B5EF4-FFF2-40B4-BE49-F238E27FC236}">
                <a16:creationId xmlns:a16="http://schemas.microsoft.com/office/drawing/2014/main" id="{2A86FEB1-50D7-FCE1-114F-F58516C92DC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206500" y="1337957"/>
            <a:ext cx="3848100" cy="5059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Shape2">
            <a:extLst>
              <a:ext uri="{FF2B5EF4-FFF2-40B4-BE49-F238E27FC236}">
                <a16:creationId xmlns:a16="http://schemas.microsoft.com/office/drawing/2014/main" id="{53B282D9-C165-1871-6299-A9267BC5A34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653540" y="1704658"/>
            <a:ext cx="3044190" cy="1960880"/>
          </a:xfrm>
          <a:prstGeom prst="rect">
            <a:avLst/>
          </a:prstGeom>
          <a:blipFill>
            <a:blip r:embed="rId16"/>
            <a:stretch>
              <a:fillRect t="-1001" b="-1001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Text1">
            <a:extLst>
              <a:ext uri="{FF2B5EF4-FFF2-40B4-BE49-F238E27FC236}">
                <a16:creationId xmlns:a16="http://schemas.microsoft.com/office/drawing/2014/main" id="{5A490BE1-F8D2-9550-BB8C-7608194A96D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244465" y="1871281"/>
            <a:ext cx="3721898" cy="36830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技艺需活态传承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AE799CFD-91B1-8DE1-63E5-B42594EA848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244465" y="2355850"/>
            <a:ext cx="5135880" cy="1383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《一代宗师》中，宗师通过实战传授武艺，启示我们技艺传承需结合实践，如当前非遗技艺进校园，年参与学生超百万，实现活态传承，促进文化创新融合。</a:t>
            </a:r>
          </a:p>
        </p:txBody>
      </p:sp>
      <p:cxnSp>
        <p:nvCxnSpPr>
          <p:cNvPr id="7" name="Text3">
            <a:extLst>
              <a:ext uri="{FF2B5EF4-FFF2-40B4-BE49-F238E27FC236}">
                <a16:creationId xmlns:a16="http://schemas.microsoft.com/office/drawing/2014/main" id="{DF4E54DF-DAB5-75C5-B6B6-82B06E3505FE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 flipV="1">
            <a:off x="5364480" y="2315845"/>
            <a:ext cx="231140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4">
            <a:extLst>
              <a:ext uri="{FF2B5EF4-FFF2-40B4-BE49-F238E27FC236}">
                <a16:creationId xmlns:a16="http://schemas.microsoft.com/office/drawing/2014/main" id="{98865650-7AD8-C5B4-1183-152AC7BDABD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244465" y="4150995"/>
            <a:ext cx="3721898" cy="36830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创新不失传统魂</a:t>
            </a:r>
          </a:p>
        </p:txBody>
      </p:sp>
      <p:sp>
        <p:nvSpPr>
          <p:cNvPr id="14" name="Text5">
            <a:extLst>
              <a:ext uri="{FF2B5EF4-FFF2-40B4-BE49-F238E27FC236}">
                <a16:creationId xmlns:a16="http://schemas.microsoft.com/office/drawing/2014/main" id="{89212E40-5F55-18B1-89EB-E321A6D48955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244465" y="4627880"/>
            <a:ext cx="5135880" cy="13468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电影展示宗师在保留武术精髓基础上创新招式，映射出传承与创新并重。如太极拳结合现代训练法，学员数量年增长20%，既传承了传统，又吸引了新一代。</a:t>
            </a:r>
          </a:p>
        </p:txBody>
      </p:sp>
      <p:cxnSp>
        <p:nvCxnSpPr>
          <p:cNvPr id="12" name="Text6">
            <a:extLst>
              <a:ext uri="{FF2B5EF4-FFF2-40B4-BE49-F238E27FC236}">
                <a16:creationId xmlns:a16="http://schemas.microsoft.com/office/drawing/2014/main" id="{21133C0C-F79A-05C6-FE88-46BD326965BA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 flipV="1">
            <a:off x="5364480" y="4587875"/>
            <a:ext cx="231140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3">
            <a:extLst>
              <a:ext uri="{FF2B5EF4-FFF2-40B4-BE49-F238E27FC236}">
                <a16:creationId xmlns:a16="http://schemas.microsoft.com/office/drawing/2014/main" id="{AC925618-5547-EF17-158C-4B14E718CB7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653540" y="4105276"/>
            <a:ext cx="3044190" cy="1971366"/>
          </a:xfrm>
          <a:prstGeom prst="rect">
            <a:avLst/>
          </a:prstGeom>
          <a:blipFill>
            <a:blip r:embed="rId24"/>
            <a:stretch>
              <a:fillRect t="-1453" b="-1453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Light" panose="020b0300000000000000" pitchFamily="34" charset="-122"/>
            </a:endParaRPr>
          </a:p>
        </p:txBody>
      </p:sp>
      <p:sp>
        <p:nvSpPr>
          <p:cNvPr id="16" name="Text7">
            <a:extLst>
              <a:ext uri="{FF2B5EF4-FFF2-40B4-BE49-F238E27FC236}">
                <a16:creationId xmlns:a16="http://schemas.microsoft.com/office/drawing/2014/main" id="{B214D823-F38F-7729-7871-AB68DAFA909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传统武艺的精髓传承</a:t>
            </a:r>
          </a:p>
        </p:txBody>
      </p:sp>
    </p:spTree>
    <p:custDataLst>
      <p:custData r:id="rId26"/>
      <p:tags r:id="rId27"/>
    </p:custDataLst>
    <p:extLst>
      <p:ext uri="{BB962C8B-B14F-4D97-AF65-F5344CB8AC3E}">
        <p14:creationId val="2431033184"/>
      </p:ext>
    </p:extLst>
  </p:cSld>
  <p:clrMapOvr>
    <a:masterClrMapping/>
  </p:clrMapOvr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5">
            <a:extLst>
              <a:ext uri="{FF2B5EF4-FFF2-40B4-BE49-F238E27FC236}">
                <a16:creationId xmlns:a16="http://schemas.microsoft.com/office/drawing/2014/main" id="{642FCE19-7A92-7093-53DA-057CB204A4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6">
            <a:extLst>
              <a:ext uri="{FF2B5EF4-FFF2-40B4-BE49-F238E27FC236}">
                <a16:creationId xmlns:a16="http://schemas.microsoft.com/office/drawing/2014/main" id="{D709270C-19D8-7EF4-998B-78BC3900F1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7">
            <a:extLst>
              <a:ext uri="{FF2B5EF4-FFF2-40B4-BE49-F238E27FC236}">
                <a16:creationId xmlns:a16="http://schemas.microsoft.com/office/drawing/2014/main" id="{8D08E9B2-D964-EFF3-9201-7C6D88C386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8">
            <a:extLst>
              <a:ext uri="{FF2B5EF4-FFF2-40B4-BE49-F238E27FC236}">
                <a16:creationId xmlns:a16="http://schemas.microsoft.com/office/drawing/2014/main" id="{B02C6454-1B09-763D-7D24-E6DB2A2B353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shape 9">
            <a:extLst>
              <a:ext uri="{FF2B5EF4-FFF2-40B4-BE49-F238E27FC236}">
                <a16:creationId xmlns:a16="http://schemas.microsoft.com/office/drawing/2014/main" id="{F89246BC-3BB3-A24C-1B82-93DBAB2CAC7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 flipH="1">
            <a:off x="11303026" y="6091840"/>
            <a:ext cx="888974" cy="7688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4" name="shape 10">
            <a:extLst>
              <a:ext uri="{FF2B5EF4-FFF2-40B4-BE49-F238E27FC236}">
                <a16:creationId xmlns:a16="http://schemas.microsoft.com/office/drawing/2014/main" id="{541C4FD6-2B0D-0320-135E-D69410C6A42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" y="381739"/>
            <a:ext cx="1037838" cy="800660"/>
          </a:xfrm>
          <a:prstGeom prst="rect">
            <a:avLst/>
          </a:prstGeom>
        </p:spPr>
      </p:pic>
      <p:pic>
        <p:nvPicPr>
          <p:cNvPr id="13" name="shape 11">
            <a:extLst>
              <a:ext uri="{FF2B5EF4-FFF2-40B4-BE49-F238E27FC236}">
                <a16:creationId xmlns:a16="http://schemas.microsoft.com/office/drawing/2014/main" id="{8D15C685-91B2-E0DC-0ABF-A709D35B563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0" y="5615283"/>
            <a:ext cx="1312276" cy="131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!!平滑3">
            <a:extLst>
              <a:ext uri="{FF2B5EF4-FFF2-40B4-BE49-F238E27FC236}">
                <a16:creationId xmlns:a16="http://schemas.microsoft.com/office/drawing/2014/main" id="{0F553330-3501-A9D2-E382-00D5E4B605C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0" y="3138170"/>
            <a:ext cx="3736243" cy="3719830"/>
          </a:xfrm>
          <a:custGeom>
            <a:gdLst>
              <a:gd name="idx" fmla="cos wd2 2700000"/>
              <a:gd name="idy" fmla="sin hd2 2700000"/>
              <a:gd name="il" fmla="+- hc 0 wd2"/>
              <a:gd name="ir" fmla="+- hc wd2 0"/>
              <a:gd name="it" fmla="+- vc 0 wd2"/>
              <a:gd name="ib" fmla="+- vc wd2 0"/>
            </a:gdLst>
            <a:cxnLst>
              <a:cxn ang="3">
                <a:pos x="hc" y="t"/>
              </a:cxn>
              <a:cxn ang="3">
                <a:pos x="hd2" y="hd2"/>
              </a:cxn>
              <a:cxn ang="cd2">
                <a:pos x="l" y="vc"/>
              </a:cxn>
              <a:cxn ang="cd4">
                <a:pos x="hd2" y="idy"/>
              </a:cxn>
              <a:cxn ang="cd4">
                <a:pos x="hc" y="b"/>
              </a:cxn>
              <a:cxn ang="cd4">
                <a:pos x="idx" y="idy"/>
              </a:cxn>
              <a:cxn ang="0">
                <a:pos x="r" y="vc"/>
              </a:cxn>
              <a:cxn ang="3">
                <a:pos x="idx" y="hd2"/>
              </a:cxn>
            </a:cxnLst>
            <a:rect l="l" t="t" r="r" b="b"/>
            <a:pathLst>
              <a:path w="5884" h="5858">
                <a:moveTo>
                  <a:pt x="2" y="0"/>
                </a:moveTo>
                <a:cubicBezTo>
                  <a:pt x="3225" y="0"/>
                  <a:pt x="5843" y="2592"/>
                  <a:pt x="5884" y="5806"/>
                </a:cubicBezTo>
                <a:lnTo>
                  <a:pt x="5884" y="5858"/>
                </a:lnTo>
                <a:lnTo>
                  <a:pt x="0" y="5858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gradFill flip="none" rotWithShape="1">
            <a:gsLst>
              <a:gs pos="18000">
                <a:schemeClr val="tx2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BD068A46-89E3-517F-C48E-21EB860273F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762437" y="616721"/>
            <a:ext cx="5889399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创新理念在武术中的应用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7A8EAA97-B1A9-F0F6-D3F7-AD5621B8BA90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762264" y="2113744"/>
            <a:ext cx="5896992" cy="416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1.创新融合传统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《一代宗师》中，叶问将咏春拳融入实战，开创咏春新境界。据武术史料，此创新提升了咏春实战性，吸引了更多学员，体现了在尊重传统基础上的创新力量，为武术传承找到了新路径。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2.理念引领变革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电影中，宗师们坚持武德与技艺并重，这一理念指导下，武术创新更注重实战与修养的结合。据武术协会数据，近年来注重武德培养的武馆学员流失率降低了20%，促进了武术文化的健康传承。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3.平衡促进共赢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《一代宗师》展示，传承与创新并重，既保留了武术精髓，又满足了时代需求。如现代武术赛事，既保留了传统套路，又增设了实战环节，参赛人数逐年增长，实现了武术文化的活态传承与发展。</a:t>
            </a:r>
          </a:p>
        </p:txBody>
      </p:sp>
      <p:sp>
        <p:nvSpPr>
          <p:cNvPr id="8" name="!!平滑1">
            <a:extLst>
              <a:ext uri="{FF2B5EF4-FFF2-40B4-BE49-F238E27FC236}">
                <a16:creationId xmlns:a16="http://schemas.microsoft.com/office/drawing/2014/main" id="{D519B057-2323-1FDC-BC67-3585374BB3F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87485" y="356479"/>
            <a:ext cx="530352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Shape1">
            <a:extLst>
              <a:ext uri="{FF2B5EF4-FFF2-40B4-BE49-F238E27FC236}">
                <a16:creationId xmlns:a16="http://schemas.microsoft.com/office/drawing/2014/main" id="{C4645E6C-1B34-D8AE-EA2F-BCE18F78C2B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247072" y="1066961"/>
            <a:ext cx="2978341" cy="2362039"/>
          </a:xfrm>
          <a:prstGeom prst="roundRect">
            <a:avLst>
              <a:gd name="adj" fmla="val 2298"/>
            </a:avLst>
          </a:prstGeom>
          <a:blipFill>
            <a:blip r:embed="rId19"/>
            <a:stretch>
              <a:fillRect t="-49999" b="-49999"/>
            </a:stretch>
          </a:blipFill>
          <a:ln w="25400">
            <a:solidFill>
              <a:schemeClr val="tx2"/>
            </a:solidFill>
          </a:ln>
          <a:effectLst>
            <a:outerShdw blurRad="762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Shape2">
            <a:extLst>
              <a:ext uri="{FF2B5EF4-FFF2-40B4-BE49-F238E27FC236}">
                <a16:creationId xmlns:a16="http://schemas.microsoft.com/office/drawing/2014/main" id="{2E730899-C0A0-3B5C-9F26-7A215C62E131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18472" y="3121012"/>
            <a:ext cx="2978341" cy="2362039"/>
          </a:xfrm>
          <a:prstGeom prst="roundRect">
            <a:avLst>
              <a:gd name="adj" fmla="val 2298"/>
            </a:avLst>
          </a:prstGeom>
          <a:blipFill>
            <a:blip r:embed="rId21"/>
            <a:stretch>
              <a:fillRect t="-44593" b="-44593"/>
            </a:stretch>
          </a:blipFill>
          <a:ln w="25400">
            <a:solidFill>
              <a:schemeClr val="tx2"/>
            </a:solidFill>
          </a:ln>
          <a:effectLst>
            <a:outerShdw blurRad="635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custData r:id="rId22"/>
      <p:tags r:id="rId23"/>
    </p:custDataLst>
    <p:extLst>
      <p:ext uri="{BB962C8B-B14F-4D97-AF65-F5344CB8AC3E}">
        <p14:creationId val="2239391714"/>
      </p:ext>
    </p:extLst>
  </p:cSld>
  <p:clrMapOvr>
    <a:masterClrMapping/>
  </p:clrMapOvr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5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787B9-B9F1-BD76-C5B5-22EB6D30C62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A5F41F1-ECDD-F422-9356-882DA2A9D1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97BEFB-7382-04E2-FFFE-FD1A4391FB5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0C52EF-61D2-4A6E-C11F-ACECD85C3C2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18719F-0181-95C8-61CA-29979A03E6B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8" name="shape 7">
            <a:extLst>
              <a:ext uri="{FF2B5EF4-FFF2-40B4-BE49-F238E27FC236}">
                <a16:creationId xmlns:a16="http://schemas.microsoft.com/office/drawing/2014/main" id="{8D92677F-1B2E-AB13-D02D-8ECF4DA7AFD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39232" y="0"/>
            <a:ext cx="1353429" cy="1170533"/>
          </a:xfrm>
          <a:prstGeom prst="rect">
            <a:avLst/>
          </a:prstGeom>
        </p:spPr>
      </p:pic>
      <p:pic>
        <p:nvPicPr>
          <p:cNvPr id="9" name="shape 8">
            <a:extLst>
              <a:ext uri="{FF2B5EF4-FFF2-40B4-BE49-F238E27FC236}">
                <a16:creationId xmlns:a16="http://schemas.microsoft.com/office/drawing/2014/main" id="{CFF3710D-B5FC-8FCB-A392-D49627C083C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95" y="5371122"/>
            <a:ext cx="1907752" cy="1471773"/>
          </a:xfrm>
          <a:prstGeom prst="rect">
            <a:avLst/>
          </a:prstGeom>
        </p:spPr>
      </p:pic>
      <p:pic>
        <p:nvPicPr>
          <p:cNvPr id="10" name="shape 9">
            <a:extLst>
              <a:ext uri="{FF2B5EF4-FFF2-40B4-BE49-F238E27FC236}">
                <a16:creationId xmlns:a16="http://schemas.microsoft.com/office/drawing/2014/main" id="{888E7FD4-1638-0DB1-6CDE-44906F8FABB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7400" y1="25749" x2="41000" y2="29940"/>
                        <a14:foregroundMark x1="57400" y1="29741" x2="47600" y2="35130"/>
                        <a14:foregroundMark x1="43800" y1="37126" x2="34600" y2="40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65" y="5391796"/>
            <a:ext cx="1400890" cy="1403692"/>
          </a:xfrm>
          <a:prstGeom prst="rect">
            <a:avLst/>
          </a:prstGeom>
        </p:spPr>
      </p:pic>
      <p:pic>
        <p:nvPicPr>
          <p:cNvPr id="11" name="shape 10">
            <a:extLst>
              <a:ext uri="{FF2B5EF4-FFF2-40B4-BE49-F238E27FC236}">
                <a16:creationId xmlns:a16="http://schemas.microsoft.com/office/drawing/2014/main" id="{75F55FF3-BD45-D669-CC68-F7BAC3FBC7E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0400" y1="17000" x2="78200" y2="18600"/>
                        <a14:foregroundMark x1="88000" y1="30600" x2="86800" y2="38000"/>
                        <a14:foregroundMark x1="86800" y1="38000" x2="79400" y2="36400"/>
                        <a14:foregroundMark x1="79400" y1="36400" x2="85000" y2="34000"/>
                        <a14:foregroundMark x1="22000" y1="18600" x2="30400" y2="20600"/>
                        <a14:foregroundMark x1="43400" y1="77200" x2="63600" y2="79200"/>
                        <a14:foregroundMark x1="51000" y1="82200" x2="55200" y2="8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" y="306023"/>
            <a:ext cx="1867333" cy="1867333"/>
          </a:xfrm>
          <a:prstGeom prst="rect">
            <a:avLst/>
          </a:prstGeom>
        </p:spPr>
      </p:pic>
      <p:sp>
        <p:nvSpPr>
          <p:cNvPr id="2" name="Text1">
            <a:extLst>
              <a:ext uri="{FF2B5EF4-FFF2-40B4-BE49-F238E27FC236}">
                <a16:creationId xmlns:a16="http://schemas.microsoft.com/office/drawing/2014/main" id="{2EEEFF2A-22A7-DE09-3B02-DDAA3BC839D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宗师对后世的影响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5C880896-7E7F-F96A-E008-841BB6D7080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The influence of grandmasters on future generations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173D4BB-4F75-CF07-D9AD-2E7641DE67F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205095" y="11880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Text3">
            <a:extLst>
              <a:ext uri="{FF2B5EF4-FFF2-40B4-BE49-F238E27FC236}">
                <a16:creationId xmlns:a16="http://schemas.microsoft.com/office/drawing/2014/main" id="{D384EC57-B41B-CEDD-F93C-A3014298199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205095" y="11620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</a:p>
        </p:txBody>
      </p:sp>
    </p:spTree>
    <p:custDataLst>
      <p:custData r:id="rId21"/>
      <p:tags r:id="rId22"/>
    </p:custDataLst>
    <p:extLst>
      <p:ext uri="{BB962C8B-B14F-4D97-AF65-F5344CB8AC3E}">
        <p14:creationId val="1260023404"/>
      </p:ext>
    </p:extLst>
  </p:cSld>
  <p:clrMapOvr>
    <a:masterClrMapping/>
  </p:clrMapOvr>
</p:sld>
</file>

<file path=ppt/slides/slide1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Shape 924"/>
        <p:cNvGrpSpPr/>
        <p:nvPr/>
      </p:nvGrpSpPr>
      <p:grpSpPr>
        <a:xfrm>
          <a:off x="0" y="0"/>
          <a:ext cx="0" cy="0"/>
        </a:xfrm>
      </p:grpSpPr>
      <p:sp>
        <p:nvSpPr>
          <p:cNvPr id="933" name="矩形 15">
            <a:extLst>
              <a:ext uri="{FF2B5EF4-FFF2-40B4-BE49-F238E27FC236}">
                <a16:creationId xmlns:a16="http://schemas.microsoft.com/office/drawing/2014/main" id="{3203F97D-1F18-BD26-A259-BCC03EEAFA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2" name="矩形 16">
            <a:extLst>
              <a:ext uri="{FF2B5EF4-FFF2-40B4-BE49-F238E27FC236}">
                <a16:creationId xmlns:a16="http://schemas.microsoft.com/office/drawing/2014/main" id="{778B5EE5-DE00-11FA-E49B-113C0F9129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1" name="矩形 17">
            <a:extLst>
              <a:ext uri="{FF2B5EF4-FFF2-40B4-BE49-F238E27FC236}">
                <a16:creationId xmlns:a16="http://schemas.microsoft.com/office/drawing/2014/main" id="{D085109C-0737-FF70-F249-E35C39AE2B8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0" name="矩形 18">
            <a:extLst>
              <a:ext uri="{FF2B5EF4-FFF2-40B4-BE49-F238E27FC236}">
                <a16:creationId xmlns:a16="http://schemas.microsoft.com/office/drawing/2014/main" id="{0AA0FDFE-EB81-39B5-268F-9B57DECF06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9" name="shape 9">
            <a:extLst>
              <a:ext uri="{FF2B5EF4-FFF2-40B4-BE49-F238E27FC236}">
                <a16:creationId xmlns:a16="http://schemas.microsoft.com/office/drawing/2014/main" id="{A8EEFFA1-CFBE-7407-DCEA-18193B8DBF9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>
            <a:off x="0" y="6091840"/>
            <a:ext cx="888974" cy="7688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928" name="shape 10">
            <a:extLst>
              <a:ext uri="{FF2B5EF4-FFF2-40B4-BE49-F238E27FC236}">
                <a16:creationId xmlns:a16="http://schemas.microsoft.com/office/drawing/2014/main" id="{857229C2-EDA7-9FAB-B16F-37C1A13E64F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3778" y="381739"/>
            <a:ext cx="1037838" cy="800660"/>
          </a:xfrm>
          <a:prstGeom prst="rect">
            <a:avLst/>
          </a:prstGeom>
        </p:spPr>
      </p:pic>
      <p:pic>
        <p:nvPicPr>
          <p:cNvPr id="927" name="shape 11">
            <a:extLst>
              <a:ext uri="{FF2B5EF4-FFF2-40B4-BE49-F238E27FC236}">
                <a16:creationId xmlns:a16="http://schemas.microsoft.com/office/drawing/2014/main" id="{740A3E68-4680-36D6-D5DC-F4AFC2A35B9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1914" y="5615283"/>
            <a:ext cx="1312276" cy="131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">
            <a:extLst>
              <a:ext uri="{FF2B5EF4-FFF2-40B4-BE49-F238E27FC236}">
                <a16:creationId xmlns:a16="http://schemas.microsoft.com/office/drawing/2014/main" id="{279CA32B-34A0-FE31-80B7-14F9B2EDAA1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0" y="0"/>
            <a:ext cx="44466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161" name="Shape1"/>
          <p:cNvSpPr/>
          <p:nvPr>
            <p:custDataLst>
              <p:tags r:id="rId15"/>
            </p:custDataLst>
          </p:nvPr>
        </p:nvSpPr>
        <p:spPr>
          <a:xfrm>
            <a:off x="4446693" y="0"/>
            <a:ext cx="7752080" cy="6858000"/>
          </a:xfrm>
          <a:prstGeom prst="rect">
            <a:avLst/>
          </a:prstGeom>
          <a:blipFill>
            <a:blip r:embed="rId16"/>
            <a:stretch>
              <a:fillRect l="-16376" r="-16376"/>
            </a:stretch>
          </a:blip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926" name="矩形"/>
          <p:cNvSpPr/>
          <p:nvPr>
            <p:custDataLst>
              <p:tags r:id="rId17"/>
            </p:custDataLst>
          </p:nvPr>
        </p:nvSpPr>
        <p:spPr>
          <a:xfrm>
            <a:off x="734292" y="694919"/>
            <a:ext cx="8907420" cy="546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C251336A-497F-E226-96F1-977D14DCD586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73942" y="2391335"/>
            <a:ext cx="8459425" cy="350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1.电影弘扬武德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《一代宗师》展现宗师以德服人，弘扬武术精神，据不完全统计，该片上映后带动武术学校报名人数增长20%，促进了武术文化的传播。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2.精神激励后人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宗师坚韧不拔的精神通过电影深入人心，据调查，观影后年轻人对武术热情提升35%，推动了武术精神的代代相传，体现了宗师之路得失对后世的正向启示。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CDB41357-E7A0-6C0C-F2FB-63B9B8441D09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52774" y="915451"/>
            <a:ext cx="8491501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武术精神的弘扬与传播</a:t>
            </a:r>
          </a:p>
        </p:txBody>
      </p:sp>
    </p:spTree>
    <p:custDataLst>
      <p:custData r:id="rId20"/>
      <p:tags r:id="rId21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7819F00-3A88-E282-9D05-929424490B8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981B799-BFBD-0632-7B55-CF737D497BB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C0558FB-FB57-7010-8BE8-42E8BC3CE6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6B39484-0671-C1A3-8FD5-1D49D8A922F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0" name="shape 9">
            <a:extLst>
              <a:ext uri="{FF2B5EF4-FFF2-40B4-BE49-F238E27FC236}">
                <a16:creationId xmlns:a16="http://schemas.microsoft.com/office/drawing/2014/main" id="{E7EC6C71-696B-F61A-6DC3-369528980BD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 flipH="1">
            <a:off x="10838570" y="5687467"/>
            <a:ext cx="1353429" cy="11705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shape 10">
            <a:extLst>
              <a:ext uri="{FF2B5EF4-FFF2-40B4-BE49-F238E27FC236}">
                <a16:creationId xmlns:a16="http://schemas.microsoft.com/office/drawing/2014/main" id="{0AFD82B4-9F8A-23BD-CD8B-A890FCF5D5B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7" y="302973"/>
            <a:ext cx="1709289" cy="1318665"/>
          </a:xfrm>
          <a:prstGeom prst="rect">
            <a:avLst/>
          </a:prstGeom>
        </p:spPr>
      </p:pic>
      <p:pic>
        <p:nvPicPr>
          <p:cNvPr id="12" name="shape 11">
            <a:extLst>
              <a:ext uri="{FF2B5EF4-FFF2-40B4-BE49-F238E27FC236}">
                <a16:creationId xmlns:a16="http://schemas.microsoft.com/office/drawing/2014/main" id="{3F5EBF2A-0C14-F35A-0BDC-BD22F88D1FA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" y="5105314"/>
            <a:ext cx="2014984" cy="201901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shape 12">
            <a:extLst>
              <a:ext uri="{FF2B5EF4-FFF2-40B4-BE49-F238E27FC236}">
                <a16:creationId xmlns:a16="http://schemas.microsoft.com/office/drawing/2014/main" id="{DA021EB2-66FA-D379-40B4-9A5BB0F8AEEC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89" y="1109222"/>
            <a:ext cx="2387840" cy="690780"/>
          </a:xfrm>
          <a:prstGeom prst="rect">
            <a:avLst/>
          </a:prstGeom>
        </p:spPr>
      </p:pic>
      <p:pic>
        <p:nvPicPr>
          <p:cNvPr id="14" name="shape 13">
            <a:extLst>
              <a:ext uri="{FF2B5EF4-FFF2-40B4-BE49-F238E27FC236}">
                <a16:creationId xmlns:a16="http://schemas.microsoft.com/office/drawing/2014/main" id="{DABCAA17-8EDA-E201-8953-FD5D6F962F9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9872" y="1109222"/>
            <a:ext cx="2387840" cy="69078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6967F0A-7571-F008-6D43-CA472D4AB97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490706" y="109211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20" name="Text3">
            <a:extLst>
              <a:ext uri="{FF2B5EF4-FFF2-40B4-BE49-F238E27FC236}">
                <a16:creationId xmlns:a16="http://schemas.microsoft.com/office/drawing/2014/main" id="{CE897927-EE8A-B6D0-F688-2294F679556B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679914" y="2134959"/>
            <a:ext cx="5289081" cy="734520"/>
            <a:chOff x="448969" y="2109250"/>
            <a:chExt cx="5289081" cy="734520"/>
          </a:xfrm>
        </p:grpSpPr>
        <p:sp>
          <p:nvSpPr>
            <p:cNvPr id="21" name="Text1">
              <a:extLst>
                <a:ext uri="{FF2B5EF4-FFF2-40B4-BE49-F238E27FC236}">
                  <a16:creationId xmlns:a16="http://schemas.microsoft.com/office/drawing/2014/main" id="{C74B3566-9A1F-8F2E-10E8-17C80F32B8DD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1182663" y="2203303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宗师成长历程</a:t>
              </a:r>
            </a:p>
          </p:txBody>
        </p:sp>
        <p:sp>
          <p:nvSpPr>
            <p:cNvPr id="22" name="Text2">
              <a:extLst>
                <a:ext uri="{FF2B5EF4-FFF2-40B4-BE49-F238E27FC236}">
                  <a16:creationId xmlns:a16="http://schemas.microsoft.com/office/drawing/2014/main" id="{2C570E3E-DA89-A6FE-200A-9D3D9B4B5486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23" name="Text6">
            <a:extLst>
              <a:ext uri="{FF2B5EF4-FFF2-40B4-BE49-F238E27FC236}">
                <a16:creationId xmlns:a16="http://schemas.microsoft.com/office/drawing/2014/main" id="{2DDCC3C9-62ED-8AEF-FFC7-EB3094245AAA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6327594" y="2134959"/>
            <a:ext cx="5289081" cy="713407"/>
            <a:chOff x="448969" y="2109250"/>
            <a:chExt cx="5289081" cy="713407"/>
          </a:xfrm>
        </p:grpSpPr>
        <p:sp>
          <p:nvSpPr>
            <p:cNvPr id="24" name="Text4">
              <a:extLst>
                <a:ext uri="{FF2B5EF4-FFF2-40B4-BE49-F238E27FC236}">
                  <a16:creationId xmlns:a16="http://schemas.microsoft.com/office/drawing/2014/main" id="{0DD30EA6-DD26-34BA-F9BC-02F66B709441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1182663" y="2182190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得失之间的智慧</a:t>
              </a:r>
            </a:p>
          </p:txBody>
        </p:sp>
        <p:sp>
          <p:nvSpPr>
            <p:cNvPr id="25" name="Text5">
              <a:extLst>
                <a:ext uri="{FF2B5EF4-FFF2-40B4-BE49-F238E27FC236}">
                  <a16:creationId xmlns:a16="http://schemas.microsoft.com/office/drawing/2014/main" id="{48B97E20-C9C2-5FA6-7AC3-F52E94FD412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26" name="Text9">
            <a:extLst>
              <a:ext uri="{FF2B5EF4-FFF2-40B4-BE49-F238E27FC236}">
                <a16:creationId xmlns:a16="http://schemas.microsoft.com/office/drawing/2014/main" id="{8CE6BF9A-B034-3244-4405-C4CFDDFD836E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679914" y="3239823"/>
            <a:ext cx="5289081" cy="733846"/>
            <a:chOff x="448969" y="2109250"/>
            <a:chExt cx="5289081" cy="733846"/>
          </a:xfrm>
        </p:grpSpPr>
        <p:sp>
          <p:nvSpPr>
            <p:cNvPr id="27" name="Text7">
              <a:extLst>
                <a:ext uri="{FF2B5EF4-FFF2-40B4-BE49-F238E27FC236}">
                  <a16:creationId xmlns:a16="http://schemas.microsoft.com/office/drawing/2014/main" id="{5BDB0719-A31A-2164-7104-A97407A192D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182663" y="2202629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宗师的人格魅力</a:t>
              </a:r>
            </a:p>
          </p:txBody>
        </p:sp>
        <p:sp>
          <p:nvSpPr>
            <p:cNvPr id="28" name="Text8">
              <a:extLst>
                <a:ext uri="{FF2B5EF4-FFF2-40B4-BE49-F238E27FC236}">
                  <a16:creationId xmlns:a16="http://schemas.microsoft.com/office/drawing/2014/main" id="{7ACCCE77-35A2-BB34-0373-B95B8F121372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29" name="Text12">
            <a:extLst>
              <a:ext uri="{FF2B5EF4-FFF2-40B4-BE49-F238E27FC236}">
                <a16:creationId xmlns:a16="http://schemas.microsoft.com/office/drawing/2014/main" id="{06ECF212-2DD6-2110-FFA8-A679DA859EE8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6327594" y="3239823"/>
            <a:ext cx="5289081" cy="733845"/>
            <a:chOff x="448969" y="2109250"/>
            <a:chExt cx="5289081" cy="733845"/>
          </a:xfrm>
        </p:grpSpPr>
        <p:sp>
          <p:nvSpPr>
            <p:cNvPr id="30" name="Text10">
              <a:extLst>
                <a:ext uri="{FF2B5EF4-FFF2-40B4-BE49-F238E27FC236}">
                  <a16:creationId xmlns:a16="http://schemas.microsoft.com/office/drawing/2014/main" id="{72BDF9BB-173F-C039-8F40-C730B4013C90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1182663" y="2202628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武林世态的洞察</a:t>
              </a:r>
            </a:p>
          </p:txBody>
        </p:sp>
        <p:sp>
          <p:nvSpPr>
            <p:cNvPr id="31" name="Text11">
              <a:extLst>
                <a:ext uri="{FF2B5EF4-FFF2-40B4-BE49-F238E27FC236}">
                  <a16:creationId xmlns:a16="http://schemas.microsoft.com/office/drawing/2014/main" id="{DC62B674-2D79-001B-0B4E-9F5A1388B060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32" name="Text15">
            <a:extLst>
              <a:ext uri="{FF2B5EF4-FFF2-40B4-BE49-F238E27FC236}">
                <a16:creationId xmlns:a16="http://schemas.microsoft.com/office/drawing/2014/main" id="{D8AE1072-4F3A-13B6-8FED-26C7D1BC2DB4}"/>
              </a:ext>
            </a:extLst>
          </p:cNvPr>
          <p:cNvGrpSpPr/>
          <p:nvPr>
            <p:custDataLst>
              <p:tags r:id="rId30"/>
            </p:custDataLst>
          </p:nvPr>
        </p:nvGrpSpPr>
        <p:grpSpPr>
          <a:xfrm>
            <a:off x="679914" y="4344687"/>
            <a:ext cx="5289081" cy="748144"/>
            <a:chOff x="448969" y="2109250"/>
            <a:chExt cx="5289081" cy="748144"/>
          </a:xfrm>
        </p:grpSpPr>
        <p:sp>
          <p:nvSpPr>
            <p:cNvPr id="33" name="Text13">
              <a:extLst>
                <a:ext uri="{FF2B5EF4-FFF2-40B4-BE49-F238E27FC236}">
                  <a16:creationId xmlns:a16="http://schemas.microsoft.com/office/drawing/2014/main" id="{9D1DFE8E-D2B9-0D00-BDEE-9CFB20D7016B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182663" y="2216927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传承与创新的平衡</a:t>
              </a:r>
            </a:p>
          </p:txBody>
        </p:sp>
        <p:sp>
          <p:nvSpPr>
            <p:cNvPr id="34" name="Text14">
              <a:extLst>
                <a:ext uri="{FF2B5EF4-FFF2-40B4-BE49-F238E27FC236}">
                  <a16:creationId xmlns:a16="http://schemas.microsoft.com/office/drawing/2014/main" id="{538C27F9-2A63-3C1F-8D89-7AE876AABABB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grpSp>
        <p:nvGrpSpPr>
          <p:cNvPr id="35" name="Text18">
            <a:extLst>
              <a:ext uri="{FF2B5EF4-FFF2-40B4-BE49-F238E27FC236}">
                <a16:creationId xmlns:a16="http://schemas.microsoft.com/office/drawing/2014/main" id="{9A04C655-88B6-8FC5-3187-F32CD8CCF9B9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6327594" y="4344687"/>
            <a:ext cx="5289081" cy="748143"/>
            <a:chOff x="448969" y="2109250"/>
            <a:chExt cx="5289081" cy="748143"/>
          </a:xfrm>
        </p:grpSpPr>
        <p:sp>
          <p:nvSpPr>
            <p:cNvPr id="36" name="Text16">
              <a:extLst>
                <a:ext uri="{FF2B5EF4-FFF2-40B4-BE49-F238E27FC236}">
                  <a16:creationId xmlns:a16="http://schemas.microsoft.com/office/drawing/2014/main" id="{116E5750-886C-7101-29E4-A0D808EAF111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1182663" y="221692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宗师对后世的影响</a:t>
              </a:r>
            </a:p>
          </p:txBody>
        </p:sp>
        <p:sp>
          <p:nvSpPr>
            <p:cNvPr id="37" name="Text17">
              <a:extLst>
                <a:ext uri="{FF2B5EF4-FFF2-40B4-BE49-F238E27FC236}">
                  <a16:creationId xmlns:a16="http://schemas.microsoft.com/office/drawing/2014/main" id="{52FDD560-0C91-3B96-E97C-49FDABC13C4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</a:p>
          </p:txBody>
        </p:sp>
      </p:grpSp>
    </p:spTree>
    <p:custDataLst>
      <p:custData r:id="rId36"/>
      <p:tags r:id="rId37"/>
    </p:custDataLst>
    <p:extLst>
      <p:ext uri="{BB962C8B-B14F-4D97-AF65-F5344CB8AC3E}">
        <p14:creationId val="3568964544"/>
      </p:ext>
    </p:extLst>
  </p:cSld>
  <p:clrMapOvr>
    <a:masterClrMapping/>
  </p:clrMapOvr>
</p:sld>
</file>

<file path=ppt/slides/slide2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15">
            <a:extLst>
              <a:ext uri="{FF2B5EF4-FFF2-40B4-BE49-F238E27FC236}">
                <a16:creationId xmlns:a16="http://schemas.microsoft.com/office/drawing/2014/main" id="{642FCE19-7A92-7093-53DA-057CB204A4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16">
            <a:extLst>
              <a:ext uri="{FF2B5EF4-FFF2-40B4-BE49-F238E27FC236}">
                <a16:creationId xmlns:a16="http://schemas.microsoft.com/office/drawing/2014/main" id="{D709270C-19D8-7EF4-998B-78BC3900F1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17">
            <a:extLst>
              <a:ext uri="{FF2B5EF4-FFF2-40B4-BE49-F238E27FC236}">
                <a16:creationId xmlns:a16="http://schemas.microsoft.com/office/drawing/2014/main" id="{8D08E9B2-D964-EFF3-9201-7C6D88C386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18">
            <a:extLst>
              <a:ext uri="{FF2B5EF4-FFF2-40B4-BE49-F238E27FC236}">
                <a16:creationId xmlns:a16="http://schemas.microsoft.com/office/drawing/2014/main" id="{B02C6454-1B09-763D-7D24-E6DB2A2B353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shape 9">
            <a:extLst>
              <a:ext uri="{FF2B5EF4-FFF2-40B4-BE49-F238E27FC236}">
                <a16:creationId xmlns:a16="http://schemas.microsoft.com/office/drawing/2014/main" id="{F89246BC-3BB3-A24C-1B82-93DBAB2CAC7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 flipH="1">
            <a:off x="11303026" y="6091840"/>
            <a:ext cx="888974" cy="7688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3" name="shape 10">
            <a:extLst>
              <a:ext uri="{FF2B5EF4-FFF2-40B4-BE49-F238E27FC236}">
                <a16:creationId xmlns:a16="http://schemas.microsoft.com/office/drawing/2014/main" id="{541C4FD6-2B0D-0320-135E-D69410C6A42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" y="381739"/>
            <a:ext cx="1037838" cy="800660"/>
          </a:xfrm>
          <a:prstGeom prst="rect">
            <a:avLst/>
          </a:prstGeom>
        </p:spPr>
      </p:pic>
      <p:pic>
        <p:nvPicPr>
          <p:cNvPr id="22" name="shape 11">
            <a:extLst>
              <a:ext uri="{FF2B5EF4-FFF2-40B4-BE49-F238E27FC236}">
                <a16:creationId xmlns:a16="http://schemas.microsoft.com/office/drawing/2014/main" id="{8D15C685-91B2-E0DC-0ABF-A709D35B563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0" y="5615283"/>
            <a:ext cx="1312276" cy="131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Shape1">
            <a:extLst>
              <a:ext uri="{FF2B5EF4-FFF2-40B4-BE49-F238E27FC236}">
                <a16:creationId xmlns:a16="http://schemas.microsoft.com/office/drawing/2014/main" id="{ECCAFFF4-88E5-2818-C7CD-2BFD549C3A9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61166" y="2415981"/>
            <a:ext cx="11869667" cy="56286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6E09B7B0-4BB5-D876-4FB8-62F117C3E93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3175" y="3979999"/>
            <a:ext cx="2850540" cy="378599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武学精神弘扬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5CD4377E-458C-81CE-F741-76CACBD6452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3178" y="4699001"/>
            <a:ext cx="2850536" cy="165314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《一代宗师》展现的武学精神激励着武术界，据中国武术协会数据，近年来习武人数持续增长，反映了宗师之路的坚持与追求对社会的正面影响，促进了武术文化的普及。</a:t>
            </a:r>
          </a:p>
        </p:txBody>
      </p:sp>
      <p:cxnSp>
        <p:nvCxnSpPr>
          <p:cNvPr id="7" name="Text3">
            <a:extLst>
              <a:ext uri="{FF2B5EF4-FFF2-40B4-BE49-F238E27FC236}">
                <a16:creationId xmlns:a16="http://schemas.microsoft.com/office/drawing/2014/main" id="{907B2171-5FDF-576E-8F1F-9BC80827FCB5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2138092" y="4494160"/>
            <a:ext cx="420707" cy="0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4">
            <a:extLst>
              <a:ext uri="{FF2B5EF4-FFF2-40B4-BE49-F238E27FC236}">
                <a16:creationId xmlns:a16="http://schemas.microsoft.com/office/drawing/2014/main" id="{F9145197-0A86-DAB6-DA5C-BA754F311A8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665208" y="3979999"/>
            <a:ext cx="2861584" cy="378599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武术电影热潮</a:t>
            </a:r>
          </a:p>
        </p:txBody>
      </p:sp>
      <p:sp>
        <p:nvSpPr>
          <p:cNvPr id="9" name="Text5">
            <a:extLst>
              <a:ext uri="{FF2B5EF4-FFF2-40B4-BE49-F238E27FC236}">
                <a16:creationId xmlns:a16="http://schemas.microsoft.com/office/drawing/2014/main" id="{B4EB6491-6F2D-5376-8343-1A39D33E9D7C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676256" y="4699000"/>
            <a:ext cx="2850536" cy="165314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电影上映后，武术题材电影票房及关注度大幅提升，据不完全统计，同类电影票房增长率超30%，显示出宗师故事对电影产业的深远影响，推动武术文化传播至全球。</a:t>
            </a:r>
          </a:p>
        </p:txBody>
      </p:sp>
      <p:cxnSp>
        <p:nvCxnSpPr>
          <p:cNvPr id="10" name="Text6">
            <a:extLst>
              <a:ext uri="{FF2B5EF4-FFF2-40B4-BE49-F238E27FC236}">
                <a16:creationId xmlns:a16="http://schemas.microsoft.com/office/drawing/2014/main" id="{64EF29F3-9D4D-2911-0E6E-F4E55F137E1F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5891170" y="4494160"/>
            <a:ext cx="420707" cy="0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7">
            <a:extLst>
              <a:ext uri="{FF2B5EF4-FFF2-40B4-BE49-F238E27FC236}">
                <a16:creationId xmlns:a16="http://schemas.microsoft.com/office/drawing/2014/main" id="{8176A6BD-9FFB-E520-5789-6567AF09C305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449967" y="3979999"/>
            <a:ext cx="2818858" cy="378599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促进文化融合</a:t>
            </a:r>
          </a:p>
        </p:txBody>
      </p:sp>
      <p:sp>
        <p:nvSpPr>
          <p:cNvPr id="12" name="Text8">
            <a:extLst>
              <a:ext uri="{FF2B5EF4-FFF2-40B4-BE49-F238E27FC236}">
                <a16:creationId xmlns:a16="http://schemas.microsoft.com/office/drawing/2014/main" id="{EAE5820A-BCD9-05DB-68F7-78235FE99B2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429334" y="4699000"/>
            <a:ext cx="2850536" cy="165314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宗师之路所蕴含的包容与创新精神，促进了武术与其他文化的融合，如武术与舞蹈、音乐的跨界合作案例年增长率达25%，展示了宗师对后世文化多样性的积极贡献，推动社会共赢发展。</a:t>
            </a:r>
          </a:p>
        </p:txBody>
      </p:sp>
      <p:cxnSp>
        <p:nvCxnSpPr>
          <p:cNvPr id="13" name="Text9">
            <a:extLst>
              <a:ext uri="{FF2B5EF4-FFF2-40B4-BE49-F238E27FC236}">
                <a16:creationId xmlns:a16="http://schemas.microsoft.com/office/drawing/2014/main" id="{DC268A86-18F8-A6E1-33F2-1462090A7C39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9644248" y="4494160"/>
            <a:ext cx="420707" cy="0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2">
            <a:extLst>
              <a:ext uri="{FF2B5EF4-FFF2-40B4-BE49-F238E27FC236}">
                <a16:creationId xmlns:a16="http://schemas.microsoft.com/office/drawing/2014/main" id="{CC3BCAB4-EE82-86AD-EF82-5742F897793F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5384777" y="1480597"/>
            <a:ext cx="1854200" cy="1854200"/>
          </a:xfrm>
          <a:prstGeom prst="ellipse">
            <a:avLst/>
          </a:prstGeom>
          <a:blipFill>
            <a:blip r:embed="rId25"/>
            <a:stretch>
              <a:fillRect l="-14777" r="-14777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Shape3">
            <a:extLst>
              <a:ext uri="{FF2B5EF4-FFF2-40B4-BE49-F238E27FC236}">
                <a16:creationId xmlns:a16="http://schemas.microsoft.com/office/drawing/2014/main" id="{96A8C797-A2BD-C405-5A38-6D45AC892C7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0176633" y="1574800"/>
            <a:ext cx="1854200" cy="1854200"/>
          </a:xfrm>
          <a:prstGeom prst="ellipse">
            <a:avLst/>
          </a:prstGeom>
          <a:blipFill>
            <a:blip r:embed="rId27"/>
            <a:stretch>
              <a:fillRect l="-25029" r="-25029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Shape4">
            <a:extLst>
              <a:ext uri="{FF2B5EF4-FFF2-40B4-BE49-F238E27FC236}">
                <a16:creationId xmlns:a16="http://schemas.microsoft.com/office/drawing/2014/main" id="{97C3EEB0-41BB-9EBF-AFAE-A9CB5DDE095D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61167" y="1498700"/>
            <a:ext cx="1854000" cy="1854000"/>
          </a:xfrm>
          <a:prstGeom prst="ellipse">
            <a:avLst/>
          </a:prstGeom>
          <a:blipFill>
            <a:blip r:embed="rId29"/>
            <a:stretch>
              <a:fillRect t="-25019" b="-25019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Text10">
            <a:extLst>
              <a:ext uri="{FF2B5EF4-FFF2-40B4-BE49-F238E27FC236}">
                <a16:creationId xmlns:a16="http://schemas.microsoft.com/office/drawing/2014/main" id="{71BFAB16-1F20-7FB8-BAC3-EFF8AA99C7F4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811601" y="287410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对武术界及社会的深远影响</a:t>
            </a:r>
          </a:p>
        </p:txBody>
      </p:sp>
      <p:grpSp>
        <p:nvGrpSpPr>
          <p:cNvPr id="19" name="Text11">
            <a:extLst>
              <a:ext uri="{FF2B5EF4-FFF2-40B4-BE49-F238E27FC236}">
                <a16:creationId xmlns:a16="http://schemas.microsoft.com/office/drawing/2014/main" id="{C54D6389-759B-DFA6-F044-AA87EEAA0F27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89470" y="473520"/>
            <a:ext cx="626877" cy="459926"/>
            <a:chOff x="89470" y="473520"/>
            <a:chExt cx="626877" cy="459926"/>
          </a:xfrm>
          <a:solidFill>
            <a:schemeClr val="accent1"/>
          </a:solidFill>
        </p:grpSpPr>
        <p:sp>
          <p:nvSpPr>
            <p:cNvPr id="2" name="装饰1-标题1-[1]【1】">
              <a:extLst>
                <a:ext uri="{FF2B5EF4-FFF2-40B4-BE49-F238E27FC236}">
                  <a16:creationId xmlns:a16="http://schemas.microsoft.com/office/drawing/2014/main" id="{3AE4C5A1-8981-69E2-BA6B-00F7B3C7008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 rot="2700000">
              <a:off x="256421" y="473520"/>
              <a:ext cx="459926" cy="459926"/>
            </a:xfrm>
            <a:prstGeom prst="roundRect">
              <a:avLst/>
            </a:prstGeom>
            <a:grpFill/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8" name="装饰1-标题1-[1]【1】">
              <a:extLst>
                <a:ext uri="{FF2B5EF4-FFF2-40B4-BE49-F238E27FC236}">
                  <a16:creationId xmlns:a16="http://schemas.microsoft.com/office/drawing/2014/main" id="{829ABF15-EB79-8BC7-2A08-F260DFB468C7}"/>
                </a:ext>
              </a:extLst>
            </p:cNvPr>
            <p:cNvSpPr txBox="1">
              <a:spLocks noChangeAspect="1"/>
            </p:cNvSpPr>
            <p:nvPr>
              <p:custDataLst>
                <p:tags r:id="rId33"/>
              </p:custDataLst>
            </p:nvPr>
          </p:nvSpPr>
          <p:spPr>
            <a:xfrm rot="2700000">
              <a:off x="89470" y="563613"/>
              <a:ext cx="367941" cy="3679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  <p:custDataLst>
      <p:custData r:id="rId34"/>
      <p:tags r:id="rId35"/>
    </p:custDataLst>
    <p:extLst>
      <p:ext uri="{BB962C8B-B14F-4D97-AF65-F5344CB8AC3E}">
        <p14:creationId val="2643667577"/>
      </p:ext>
    </p:extLst>
  </p:cSld>
  <p:clrMapOvr>
    <a:masterClrMapping/>
  </p:clrMapOvr>
</p:sld>
</file>

<file path=ppt/slides/slide2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94DF8E-5C96-887D-EE39-D4F055E1B2C0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7C4FF0D-53B5-E9B3-63CA-FDB761DCFE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E447BE-220E-9A16-F07F-554F43AFD52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E040A7C-4479-9CEF-5A90-B1C8DF1C420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35663B-7425-2D68-5A56-A56C94725C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8" name="shape 7">
            <a:extLst>
              <a:ext uri="{FF2B5EF4-FFF2-40B4-BE49-F238E27FC236}">
                <a16:creationId xmlns:a16="http://schemas.microsoft.com/office/drawing/2014/main" id="{1EC790E5-6678-C30B-413E-69CFB550C9C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5318477" y="4003588"/>
            <a:ext cx="1353429" cy="1170533"/>
          </a:xfrm>
          <a:prstGeom prst="rect">
            <a:avLst/>
          </a:prstGeom>
        </p:spPr>
      </p:pic>
      <p:pic>
        <p:nvPicPr>
          <p:cNvPr id="9" name="shape 8">
            <a:extLst>
              <a:ext uri="{FF2B5EF4-FFF2-40B4-BE49-F238E27FC236}">
                <a16:creationId xmlns:a16="http://schemas.microsoft.com/office/drawing/2014/main" id="{EC39ACBC-B23D-EBE7-D585-7E9EF6F27E4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1906" y="5071930"/>
            <a:ext cx="1907752" cy="1471773"/>
          </a:xfrm>
          <a:prstGeom prst="rect">
            <a:avLst/>
          </a:prstGeom>
        </p:spPr>
      </p:pic>
      <p:pic>
        <p:nvPicPr>
          <p:cNvPr id="10" name="shape 9">
            <a:extLst>
              <a:ext uri="{FF2B5EF4-FFF2-40B4-BE49-F238E27FC236}">
                <a16:creationId xmlns:a16="http://schemas.microsoft.com/office/drawing/2014/main" id="{CC2BA830-96C7-BA03-A5F3-1943EEDE1F0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7400" y1="25749" x2="41000" y2="29940"/>
                        <a14:foregroundMark x1="57400" y1="29741" x2="47600" y2="35130"/>
                        <a14:foregroundMark x1="43800" y1="37126" x2="34600" y2="40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1110" y="5447862"/>
            <a:ext cx="1400890" cy="1403692"/>
          </a:xfrm>
          <a:prstGeom prst="rect">
            <a:avLst/>
          </a:prstGeom>
        </p:spPr>
      </p:pic>
      <p:pic>
        <p:nvPicPr>
          <p:cNvPr id="11" name="shape 10">
            <a:extLst>
              <a:ext uri="{FF2B5EF4-FFF2-40B4-BE49-F238E27FC236}">
                <a16:creationId xmlns:a16="http://schemas.microsoft.com/office/drawing/2014/main" id="{415D5E03-85F8-97B0-2BA3-35B2FAD60654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0400" y1="17000" x2="78200" y2="18600"/>
                        <a14:foregroundMark x1="88000" y1="30600" x2="86800" y2="38000"/>
                        <a14:foregroundMark x1="86800" y1="38000" x2="79400" y2="36400"/>
                        <a14:foregroundMark x1="79400" y1="36400" x2="85000" y2="34000"/>
                        <a14:foregroundMark x1="22000" y1="18600" x2="30400" y2="20600"/>
                        <a14:foregroundMark x1="43400" y1="77200" x2="63600" y2="79200"/>
                        <a14:foregroundMark x1="51000" y1="82200" x2="55200" y2="8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4422" y="306023"/>
            <a:ext cx="1867333" cy="1867333"/>
          </a:xfrm>
          <a:prstGeom prst="rect">
            <a:avLst/>
          </a:prstGeom>
        </p:spPr>
      </p:pic>
      <p:sp>
        <p:nvSpPr>
          <p:cNvPr id="23" name="Text1">
            <a:extLst>
              <a:ext uri="{FF2B5EF4-FFF2-40B4-BE49-F238E27FC236}">
                <a16:creationId xmlns:a16="http://schemas.microsoft.com/office/drawing/2014/main" id="{FFD4C53E-3205-1E18-8850-E17A80A3C8E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 flipH="1">
            <a:off x="1778635" y="882275"/>
            <a:ext cx="8813165" cy="1981379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26" name="Text2">
            <a:extLst>
              <a:ext uri="{FF2B5EF4-FFF2-40B4-BE49-F238E27FC236}">
                <a16:creationId xmlns:a16="http://schemas.microsoft.com/office/drawing/2014/main" id="{1DB65F2E-9BC8-0123-BDBA-A5AA3281A16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 flipH="1">
            <a:off x="4654551" y="5248292"/>
            <a:ext cx="2452809" cy="293979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汇报人：尤小优</a:t>
            </a:r>
            <a:endParaRPr lang="en-US" altLang="en-US" sz="1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Text3">
            <a:extLst>
              <a:ext uri="{FF2B5EF4-FFF2-40B4-BE49-F238E27FC236}">
                <a16:creationId xmlns:a16="http://schemas.microsoft.com/office/drawing/2014/main" id="{49882FBB-2C50-97CC-D382-34372F7D6E94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 flipH="1">
            <a:off x="4889500" y="5758796"/>
            <a:ext cx="2263802" cy="29772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2" name="线条2">
            <a:extLst>
              <a:ext uri="{FF2B5EF4-FFF2-40B4-BE49-F238E27FC236}">
                <a16:creationId xmlns:a16="http://schemas.microsoft.com/office/drawing/2014/main" id="{17976387-4B04-16A6-0A0E-89FE94E3909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 flipH="1">
            <a:off x="2774216" y="3102998"/>
            <a:ext cx="358222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线条1">
            <a:extLst>
              <a:ext uri="{FF2B5EF4-FFF2-40B4-BE49-F238E27FC236}">
                <a16:creationId xmlns:a16="http://schemas.microsoft.com/office/drawing/2014/main" id="{0480840E-912D-2907-4BD3-C2E207E5353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 flipH="1">
            <a:off x="8891960" y="3102998"/>
            <a:ext cx="361086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Text4">
            <a:extLst>
              <a:ext uri="{FF2B5EF4-FFF2-40B4-BE49-F238E27FC236}">
                <a16:creationId xmlns:a16="http://schemas.microsoft.com/office/drawing/2014/main" id="{44F5E52B-23FC-AA27-F654-6982E6CB4FE3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 flipH="1">
            <a:off x="3266957" y="2972328"/>
            <a:ext cx="5453824" cy="875021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</p:spTree>
    <p:custDataLst>
      <p:custData r:id="rId23"/>
      <p:tags r:id="rId24"/>
    </p:custDataLst>
    <p:extLst>
      <p:ext uri="{BB962C8B-B14F-4D97-AF65-F5344CB8AC3E}">
        <p14:creationId val="3552183805"/>
      </p:ext>
    </p:extLst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787B9-B9F1-BD76-C5B5-22EB6D30C62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A5F41F1-ECDD-F422-9356-882DA2A9D1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97BEFB-7382-04E2-FFFE-FD1A4391FB5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0C52EF-61D2-4A6E-C11F-ACECD85C3C2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18719F-0181-95C8-61CA-29979A03E6B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8" name="shape 7">
            <a:extLst>
              <a:ext uri="{FF2B5EF4-FFF2-40B4-BE49-F238E27FC236}">
                <a16:creationId xmlns:a16="http://schemas.microsoft.com/office/drawing/2014/main" id="{8D92677F-1B2E-AB13-D02D-8ECF4DA7AFD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39232" y="0"/>
            <a:ext cx="1353429" cy="1170533"/>
          </a:xfrm>
          <a:prstGeom prst="rect">
            <a:avLst/>
          </a:prstGeom>
        </p:spPr>
      </p:pic>
      <p:pic>
        <p:nvPicPr>
          <p:cNvPr id="9" name="shape 8">
            <a:extLst>
              <a:ext uri="{FF2B5EF4-FFF2-40B4-BE49-F238E27FC236}">
                <a16:creationId xmlns:a16="http://schemas.microsoft.com/office/drawing/2014/main" id="{CFF3710D-B5FC-8FCB-A392-D49627C083C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95" y="5371122"/>
            <a:ext cx="1907752" cy="1471773"/>
          </a:xfrm>
          <a:prstGeom prst="rect">
            <a:avLst/>
          </a:prstGeom>
        </p:spPr>
      </p:pic>
      <p:pic>
        <p:nvPicPr>
          <p:cNvPr id="10" name="shape 9">
            <a:extLst>
              <a:ext uri="{FF2B5EF4-FFF2-40B4-BE49-F238E27FC236}">
                <a16:creationId xmlns:a16="http://schemas.microsoft.com/office/drawing/2014/main" id="{888E7FD4-1638-0DB1-6CDE-44906F8FABB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7400" y1="25749" x2="41000" y2="29940"/>
                        <a14:foregroundMark x1="57400" y1="29741" x2="47600" y2="35130"/>
                        <a14:foregroundMark x1="43800" y1="37126" x2="34600" y2="40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65" y="5391796"/>
            <a:ext cx="1400890" cy="1403692"/>
          </a:xfrm>
          <a:prstGeom prst="rect">
            <a:avLst/>
          </a:prstGeom>
        </p:spPr>
      </p:pic>
      <p:pic>
        <p:nvPicPr>
          <p:cNvPr id="11" name="shape 10">
            <a:extLst>
              <a:ext uri="{FF2B5EF4-FFF2-40B4-BE49-F238E27FC236}">
                <a16:creationId xmlns:a16="http://schemas.microsoft.com/office/drawing/2014/main" id="{75F55FF3-BD45-D669-CC68-F7BAC3FBC7E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0400" y1="17000" x2="78200" y2="18600"/>
                        <a14:foregroundMark x1="88000" y1="30600" x2="86800" y2="38000"/>
                        <a14:foregroundMark x1="86800" y1="38000" x2="79400" y2="36400"/>
                        <a14:foregroundMark x1="79400" y1="36400" x2="85000" y2="34000"/>
                        <a14:foregroundMark x1="22000" y1="18600" x2="30400" y2="20600"/>
                        <a14:foregroundMark x1="43400" y1="77200" x2="63600" y2="79200"/>
                        <a14:foregroundMark x1="51000" y1="82200" x2="55200" y2="8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" y="306023"/>
            <a:ext cx="1867333" cy="1867333"/>
          </a:xfrm>
          <a:prstGeom prst="rect">
            <a:avLst/>
          </a:prstGeom>
        </p:spPr>
      </p:pic>
      <p:sp>
        <p:nvSpPr>
          <p:cNvPr id="2" name="Text1">
            <a:extLst>
              <a:ext uri="{FF2B5EF4-FFF2-40B4-BE49-F238E27FC236}">
                <a16:creationId xmlns:a16="http://schemas.microsoft.com/office/drawing/2014/main" id="{2EEEFF2A-22A7-DE09-3B02-DDAA3BC839D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宗师成长历程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5C880896-7E7F-F96A-E008-841BB6D7080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Grandmaster's growth process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173D4BB-4F75-CF07-D9AD-2E7641DE67F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205095" y="11880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Text3">
            <a:extLst>
              <a:ext uri="{FF2B5EF4-FFF2-40B4-BE49-F238E27FC236}">
                <a16:creationId xmlns:a16="http://schemas.microsoft.com/office/drawing/2014/main" id="{D384EC57-B41B-CEDD-F93C-A3014298199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205095" y="11620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</p:spTree>
    <p:custDataLst>
      <p:custData r:id="rId21"/>
      <p:tags r:id="rId22"/>
    </p:custDataLst>
    <p:extLst>
      <p:ext uri="{BB962C8B-B14F-4D97-AF65-F5344CB8AC3E}">
        <p14:creationId val="1260023404"/>
      </p:ext>
    </p:ext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矩形 15">
            <a:extLst>
              <a:ext uri="{FF2B5EF4-FFF2-40B4-BE49-F238E27FC236}">
                <a16:creationId xmlns:a16="http://schemas.microsoft.com/office/drawing/2014/main" id="{3203F97D-1F18-BD26-A259-BCC03EEAFA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16">
            <a:extLst>
              <a:ext uri="{FF2B5EF4-FFF2-40B4-BE49-F238E27FC236}">
                <a16:creationId xmlns:a16="http://schemas.microsoft.com/office/drawing/2014/main" id="{778B5EE5-DE00-11FA-E49B-113C0F9129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17">
            <a:extLst>
              <a:ext uri="{FF2B5EF4-FFF2-40B4-BE49-F238E27FC236}">
                <a16:creationId xmlns:a16="http://schemas.microsoft.com/office/drawing/2014/main" id="{D085109C-0737-FF70-F249-E35C39AE2B8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18">
            <a:extLst>
              <a:ext uri="{FF2B5EF4-FFF2-40B4-BE49-F238E27FC236}">
                <a16:creationId xmlns:a16="http://schemas.microsoft.com/office/drawing/2014/main" id="{0AA0FDFE-EB81-39B5-268F-9B57DECF06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shape 9">
            <a:extLst>
              <a:ext uri="{FF2B5EF4-FFF2-40B4-BE49-F238E27FC236}">
                <a16:creationId xmlns:a16="http://schemas.microsoft.com/office/drawing/2014/main" id="{A8EEFFA1-CFBE-7407-DCEA-18193B8DBF9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>
            <a:off x="0" y="6091840"/>
            <a:ext cx="888974" cy="7688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6" name="shape 10">
            <a:extLst>
              <a:ext uri="{FF2B5EF4-FFF2-40B4-BE49-F238E27FC236}">
                <a16:creationId xmlns:a16="http://schemas.microsoft.com/office/drawing/2014/main" id="{857229C2-EDA7-9FAB-B16F-37C1A13E64F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3778" y="381739"/>
            <a:ext cx="1037838" cy="800660"/>
          </a:xfrm>
          <a:prstGeom prst="rect">
            <a:avLst/>
          </a:prstGeom>
        </p:spPr>
      </p:pic>
      <p:pic>
        <p:nvPicPr>
          <p:cNvPr id="35" name="shape 11">
            <a:extLst>
              <a:ext uri="{FF2B5EF4-FFF2-40B4-BE49-F238E27FC236}">
                <a16:creationId xmlns:a16="http://schemas.microsoft.com/office/drawing/2014/main" id="{740A3E68-4680-36D6-D5DC-F4AFC2A35B9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1914" y="5615283"/>
            <a:ext cx="1312276" cy="131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图形-【1】">
            <a:extLst>
              <a:ext uri="{FF2B5EF4-FFF2-40B4-BE49-F238E27FC236}">
                <a16:creationId xmlns:a16="http://schemas.microsoft.com/office/drawing/2014/main" id="{0187507D-BE4E-3B00-FF26-74F21F6B802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 flipH="1">
            <a:off x="0" y="0"/>
            <a:ext cx="6015705" cy="6858000"/>
          </a:xfrm>
          <a:custGeom>
            <a:gdLst>
              <a:gd name="connsiteX0" fmla="*/ 2107890 w 6015705"/>
              <a:gd name="connsiteY0" fmla="*/ 0 h 6858000"/>
              <a:gd name="connsiteX1" fmla="*/ 6015705 w 6015705"/>
              <a:gd name="connsiteY1" fmla="*/ 0 h 6858000"/>
              <a:gd name="connsiteX2" fmla="*/ 6003008 w 6015705"/>
              <a:gd name="connsiteY2" fmla="*/ 4441 h 6858000"/>
              <a:gd name="connsiteX3" fmla="*/ 5439376 w 6015705"/>
              <a:gd name="connsiteY3" fmla="*/ 378718 h 6858000"/>
              <a:gd name="connsiteX4" fmla="*/ 3593868 w 6015705"/>
              <a:gd name="connsiteY4" fmla="*/ 2224223 h 6858000"/>
              <a:gd name="connsiteX5" fmla="*/ 3593868 w 6015705"/>
              <a:gd name="connsiteY5" fmla="*/ 4633781 h 6858000"/>
              <a:gd name="connsiteX6" fmla="*/ 5439376 w 6015705"/>
              <a:gd name="connsiteY6" fmla="*/ 6479282 h 6858000"/>
              <a:gd name="connsiteX7" fmla="*/ 6003008 w 6015705"/>
              <a:gd name="connsiteY7" fmla="*/ 6853560 h 6858000"/>
              <a:gd name="connsiteX8" fmla="*/ 6015704 w 6015705"/>
              <a:gd name="connsiteY8" fmla="*/ 6858000 h 6858000"/>
              <a:gd name="connsiteX9" fmla="*/ 2107888 w 6015705"/>
              <a:gd name="connsiteY9" fmla="*/ 6858000 h 6858000"/>
              <a:gd name="connsiteX10" fmla="*/ 934172 w 6015705"/>
              <a:gd name="connsiteY10" fmla="*/ 5684287 h 6858000"/>
              <a:gd name="connsiteX11" fmla="*/ 934172 w 6015705"/>
              <a:gd name="connsiteY11" fmla="*/ 1173716 h 6858000"/>
            </a:gdLst>
            <a:rect l="l" t="t" r="r" b="b"/>
            <a:pathLst>
              <a:path w="6015705" h="6858000">
                <a:moveTo>
                  <a:pt x="2107890" y="0"/>
                </a:moveTo>
                <a:lnTo>
                  <a:pt x="6015705" y="0"/>
                </a:lnTo>
                <a:lnTo>
                  <a:pt x="6003008" y="4441"/>
                </a:lnTo>
                <a:cubicBezTo>
                  <a:pt x="5797905" y="87614"/>
                  <a:pt x="5605722" y="212373"/>
                  <a:pt x="5439376" y="378718"/>
                </a:cubicBezTo>
                <a:lnTo>
                  <a:pt x="3593868" y="2224223"/>
                </a:lnTo>
                <a:cubicBezTo>
                  <a:pt x="2928487" y="2889605"/>
                  <a:pt x="2928487" y="3968399"/>
                  <a:pt x="3593868" y="4633781"/>
                </a:cubicBezTo>
                <a:lnTo>
                  <a:pt x="5439376" y="6479282"/>
                </a:lnTo>
                <a:cubicBezTo>
                  <a:pt x="5605722" y="6645628"/>
                  <a:pt x="5797905" y="6770387"/>
                  <a:pt x="6003008" y="6853560"/>
                </a:cubicBezTo>
                <a:lnTo>
                  <a:pt x="6015704" y="6858000"/>
                </a:lnTo>
                <a:lnTo>
                  <a:pt x="2107888" y="6858000"/>
                </a:lnTo>
                <a:lnTo>
                  <a:pt x="934172" y="5684287"/>
                </a:lnTo>
                <a:cubicBezTo>
                  <a:pt x="-311390" y="4438727"/>
                  <a:pt x="-311390" y="2419276"/>
                  <a:pt x="934172" y="1173716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Shape1">
            <a:extLst>
              <a:ext uri="{FF2B5EF4-FFF2-40B4-BE49-F238E27FC236}">
                <a16:creationId xmlns:a16="http://schemas.microsoft.com/office/drawing/2014/main" id="{60CFFB7B-ACF8-9184-DBC8-C5E3043D2B4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232342" y="2278743"/>
            <a:ext cx="2300522" cy="2300516"/>
          </a:xfrm>
          <a:custGeom>
            <a:gdLst>
              <a:gd name="connsiteX0" fmla="*/ 2792230 w 5584459"/>
              <a:gd name="connsiteY0" fmla="*/ 0 h 5584460"/>
              <a:gd name="connsiteX1" fmla="*/ 3740023 w 5584459"/>
              <a:gd name="connsiteY1" fmla="*/ 392589 h 5584460"/>
              <a:gd name="connsiteX2" fmla="*/ 5191871 w 5584459"/>
              <a:gd name="connsiteY2" fmla="*/ 1844438 h 5584460"/>
              <a:gd name="connsiteX3" fmla="*/ 5191871 w 5584459"/>
              <a:gd name="connsiteY3" fmla="*/ 3740023 h 5584460"/>
              <a:gd name="connsiteX4" fmla="*/ 3740023 w 5584459"/>
              <a:gd name="connsiteY4" fmla="*/ 5191871 h 5584460"/>
              <a:gd name="connsiteX5" fmla="*/ 1844438 w 5584459"/>
              <a:gd name="connsiteY5" fmla="*/ 5191871 h 5584460"/>
              <a:gd name="connsiteX6" fmla="*/ 392589 w 5584459"/>
              <a:gd name="connsiteY6" fmla="*/ 3740023 h 5584460"/>
              <a:gd name="connsiteX7" fmla="*/ 392589 w 5584459"/>
              <a:gd name="connsiteY7" fmla="*/ 1844438 h 5584460"/>
              <a:gd name="connsiteX8" fmla="*/ 1844438 w 5584459"/>
              <a:gd name="connsiteY8" fmla="*/ 392589 h 5584460"/>
              <a:gd name="connsiteX9" fmla="*/ 2792230 w 5584459"/>
              <a:gd name="connsiteY9" fmla="*/ 0 h 5584460"/>
            </a:gdLst>
            <a:rect l="l" t="t" r="r" b="b"/>
            <a:pathLst>
              <a:path w="5584459" h="5584460">
                <a:moveTo>
                  <a:pt x="2792230" y="0"/>
                </a:moveTo>
                <a:cubicBezTo>
                  <a:pt x="3135264" y="0"/>
                  <a:pt x="3478297" y="130863"/>
                  <a:pt x="3740023" y="392589"/>
                </a:cubicBezTo>
                <a:lnTo>
                  <a:pt x="5191871" y="1844438"/>
                </a:lnTo>
                <a:cubicBezTo>
                  <a:pt x="5715322" y="2367889"/>
                  <a:pt x="5715322" y="3216571"/>
                  <a:pt x="5191871" y="3740023"/>
                </a:cubicBezTo>
                <a:lnTo>
                  <a:pt x="3740023" y="5191871"/>
                </a:lnTo>
                <a:cubicBezTo>
                  <a:pt x="3216571" y="5715323"/>
                  <a:pt x="2367889" y="5715323"/>
                  <a:pt x="1844438" y="5191871"/>
                </a:cubicBezTo>
                <a:lnTo>
                  <a:pt x="392589" y="3740023"/>
                </a:lnTo>
                <a:cubicBezTo>
                  <a:pt x="-130863" y="3216571"/>
                  <a:pt x="-130863" y="2367889"/>
                  <a:pt x="392589" y="1844438"/>
                </a:cubicBezTo>
                <a:lnTo>
                  <a:pt x="1844438" y="392589"/>
                </a:lnTo>
                <a:cubicBezTo>
                  <a:pt x="2106164" y="130863"/>
                  <a:pt x="2449197" y="0"/>
                  <a:pt x="279223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  <a:effectLst>
            <a:outerShdw blurRad="317500" sx="102000" sy="102000" algn="ctr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18" name="Shape2">
            <a:extLst>
              <a:ext uri="{FF2B5EF4-FFF2-40B4-BE49-F238E27FC236}">
                <a16:creationId xmlns:a16="http://schemas.microsoft.com/office/drawing/2014/main" id="{388B0CD6-7C97-0242-A1BB-F00A6CCC3CD4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2882605" y="2924177"/>
            <a:ext cx="999996" cy="1009648"/>
            <a:chOff x="4888481" y="2924177"/>
            <a:chExt cx="999996" cy="1009648"/>
          </a:xfrm>
        </p:grpSpPr>
        <p:sp>
          <p:nvSpPr>
            <p:cNvPr id="19" name="图形">
              <a:extLst>
                <a:ext uri="{FF2B5EF4-FFF2-40B4-BE49-F238E27FC236}">
                  <a16:creationId xmlns:a16="http://schemas.microsoft.com/office/drawing/2014/main" id="{9DE33E67-8720-E688-EA89-C04EB152CD2B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4888481" y="2924462"/>
              <a:ext cx="999996" cy="1009363"/>
            </a:xfrm>
            <a:custGeom>
              <a:gdLst>
                <a:gd name="connsiteX0" fmla="*/ 180615 w 333205"/>
                <a:gd name="connsiteY0" fmla="*/ 0 h 336327"/>
                <a:gd name="connsiteX1" fmla="*/ 131466 w 333205"/>
                <a:gd name="connsiteY1" fmla="*/ 0 h 336327"/>
                <a:gd name="connsiteX2" fmla="*/ 59743 w 333205"/>
                <a:gd name="connsiteY2" fmla="*/ 53626 h 336327"/>
                <a:gd name="connsiteX3" fmla="*/ 2879 w 333205"/>
                <a:gd name="connsiteY3" fmla="*/ 246888 h 336327"/>
                <a:gd name="connsiteX4" fmla="*/ 69744 w 333205"/>
                <a:gd name="connsiteY4" fmla="*/ 336233 h 336327"/>
                <a:gd name="connsiteX5" fmla="*/ 93747 w 333205"/>
                <a:gd name="connsiteY5" fmla="*/ 315468 h 336327"/>
                <a:gd name="connsiteX6" fmla="*/ 77459 w 333205"/>
                <a:gd name="connsiteY6" fmla="*/ 298418 h 336327"/>
                <a:gd name="connsiteX7" fmla="*/ 42312 w 333205"/>
                <a:gd name="connsiteY7" fmla="*/ 270129 h 336327"/>
                <a:gd name="connsiteX8" fmla="*/ 103939 w 333205"/>
                <a:gd name="connsiteY8" fmla="*/ 200692 h 336327"/>
                <a:gd name="connsiteX9" fmla="*/ 160994 w 333205"/>
                <a:gd name="connsiteY9" fmla="*/ 200692 h 336327"/>
                <a:gd name="connsiteX10" fmla="*/ 202999 w 333205"/>
                <a:gd name="connsiteY10" fmla="*/ 242697 h 336327"/>
                <a:gd name="connsiteX11" fmla="*/ 202999 w 333205"/>
                <a:gd name="connsiteY11" fmla="*/ 260890 h 336327"/>
                <a:gd name="connsiteX12" fmla="*/ 202999 w 333205"/>
                <a:gd name="connsiteY12" fmla="*/ 260985 h 336327"/>
                <a:gd name="connsiteX13" fmla="*/ 202999 w 333205"/>
                <a:gd name="connsiteY13" fmla="*/ 293180 h 336327"/>
                <a:gd name="connsiteX14" fmla="*/ 246242 w 333205"/>
                <a:gd name="connsiteY14" fmla="*/ 336328 h 336327"/>
                <a:gd name="connsiteX15" fmla="*/ 290057 w 333205"/>
                <a:gd name="connsiteY15" fmla="*/ 336328 h 336327"/>
                <a:gd name="connsiteX16" fmla="*/ 333206 w 333205"/>
                <a:gd name="connsiteY16" fmla="*/ 293180 h 336327"/>
                <a:gd name="connsiteX17" fmla="*/ 333206 w 333205"/>
                <a:gd name="connsiteY17" fmla="*/ 260318 h 336327"/>
                <a:gd name="connsiteX18" fmla="*/ 333206 w 333205"/>
                <a:gd name="connsiteY18" fmla="*/ 235458 h 336327"/>
                <a:gd name="connsiteX19" fmla="*/ 333206 w 333205"/>
                <a:gd name="connsiteY19" fmla="*/ 153924 h 336327"/>
                <a:gd name="connsiteX20" fmla="*/ 180615 w 333205"/>
                <a:gd name="connsiteY20" fmla="*/ 0 h 336327"/>
                <a:gd name="connsiteX21" fmla="*/ 128323 w 333205"/>
                <a:gd name="connsiteY21" fmla="*/ 152019 h 336327"/>
                <a:gd name="connsiteX22" fmla="*/ 106034 w 333205"/>
                <a:gd name="connsiteY22" fmla="*/ 129731 h 336327"/>
                <a:gd name="connsiteX23" fmla="*/ 128323 w 333205"/>
                <a:gd name="connsiteY23" fmla="*/ 107442 h 336327"/>
                <a:gd name="connsiteX24" fmla="*/ 150611 w 333205"/>
                <a:gd name="connsiteY24" fmla="*/ 129731 h 336327"/>
                <a:gd name="connsiteX25" fmla="*/ 128323 w 333205"/>
                <a:gd name="connsiteY25" fmla="*/ 152019 h 336327"/>
              </a:gdLst>
              <a:rect l="l" t="t" r="r" b="b"/>
              <a:pathLst>
                <a:path w="333205" h="336327">
                  <a:moveTo>
                    <a:pt x="180615" y="0"/>
                  </a:moveTo>
                  <a:lnTo>
                    <a:pt x="131466" y="0"/>
                  </a:lnTo>
                  <a:cubicBezTo>
                    <a:pt x="98319" y="0"/>
                    <a:pt x="69077" y="21812"/>
                    <a:pt x="59743" y="53626"/>
                  </a:cubicBezTo>
                  <a:lnTo>
                    <a:pt x="2879" y="246888"/>
                  </a:lnTo>
                  <a:cubicBezTo>
                    <a:pt x="-10266" y="291560"/>
                    <a:pt x="23262" y="336233"/>
                    <a:pt x="69744" y="336233"/>
                  </a:cubicBezTo>
                  <a:cubicBezTo>
                    <a:pt x="88699" y="336233"/>
                    <a:pt x="93747" y="326041"/>
                    <a:pt x="93747" y="315468"/>
                  </a:cubicBezTo>
                  <a:cubicBezTo>
                    <a:pt x="93747" y="305753"/>
                    <a:pt x="86508" y="298704"/>
                    <a:pt x="77459" y="298418"/>
                  </a:cubicBezTo>
                  <a:cubicBezTo>
                    <a:pt x="59933" y="297847"/>
                    <a:pt x="44122" y="287560"/>
                    <a:pt x="42312" y="270129"/>
                  </a:cubicBezTo>
                  <a:cubicBezTo>
                    <a:pt x="38312" y="232505"/>
                    <a:pt x="67458" y="200692"/>
                    <a:pt x="103939" y="200692"/>
                  </a:cubicBezTo>
                  <a:lnTo>
                    <a:pt x="160994" y="200692"/>
                  </a:lnTo>
                  <a:cubicBezTo>
                    <a:pt x="184139" y="200692"/>
                    <a:pt x="202999" y="219456"/>
                    <a:pt x="202999" y="242697"/>
                  </a:cubicBezTo>
                  <a:lnTo>
                    <a:pt x="202999" y="260890"/>
                  </a:lnTo>
                  <a:cubicBezTo>
                    <a:pt x="202999" y="260890"/>
                    <a:pt x="202999" y="260890"/>
                    <a:pt x="202999" y="260985"/>
                  </a:cubicBezTo>
                  <a:lnTo>
                    <a:pt x="202999" y="293180"/>
                  </a:lnTo>
                  <a:cubicBezTo>
                    <a:pt x="202999" y="316897"/>
                    <a:pt x="222430" y="336328"/>
                    <a:pt x="246242" y="336328"/>
                  </a:cubicBezTo>
                  <a:lnTo>
                    <a:pt x="290057" y="336328"/>
                  </a:lnTo>
                  <a:cubicBezTo>
                    <a:pt x="313775" y="336328"/>
                    <a:pt x="333206" y="316897"/>
                    <a:pt x="333206" y="293180"/>
                  </a:cubicBezTo>
                  <a:lnTo>
                    <a:pt x="333206" y="260318"/>
                  </a:lnTo>
                  <a:lnTo>
                    <a:pt x="333206" y="235458"/>
                  </a:lnTo>
                  <a:lnTo>
                    <a:pt x="333206" y="153924"/>
                  </a:lnTo>
                  <a:cubicBezTo>
                    <a:pt x="249290" y="153353"/>
                    <a:pt x="181091" y="84677"/>
                    <a:pt x="180615" y="0"/>
                  </a:cubicBezTo>
                  <a:close/>
                  <a:moveTo>
                    <a:pt x="128323" y="152019"/>
                  </a:moveTo>
                  <a:cubicBezTo>
                    <a:pt x="116036" y="152019"/>
                    <a:pt x="106034" y="142018"/>
                    <a:pt x="106034" y="129731"/>
                  </a:cubicBezTo>
                  <a:cubicBezTo>
                    <a:pt x="106034" y="117443"/>
                    <a:pt x="116036" y="107442"/>
                    <a:pt x="128323" y="107442"/>
                  </a:cubicBezTo>
                  <a:cubicBezTo>
                    <a:pt x="140610" y="107442"/>
                    <a:pt x="150611" y="117443"/>
                    <a:pt x="150611" y="129731"/>
                  </a:cubicBezTo>
                  <a:cubicBezTo>
                    <a:pt x="150611" y="142018"/>
                    <a:pt x="140610" y="152019"/>
                    <a:pt x="128323" y="1520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miter/>
            </a:ln>
          </p:spPr>
          <p:txBody>
            <a:bodyPr vert="horz" wrap="square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0" name="图形">
              <a:extLst>
                <a:ext uri="{FF2B5EF4-FFF2-40B4-BE49-F238E27FC236}">
                  <a16:creationId xmlns:a16="http://schemas.microsoft.com/office/drawing/2014/main" id="{3B388C4E-9633-9BDC-116D-6C3C4533952B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5523724" y="2924177"/>
              <a:ext cx="364753" cy="364467"/>
            </a:xfrm>
            <a:custGeom>
              <a:gdLst>
                <a:gd name="connsiteX0" fmla="*/ 121539 w 121538"/>
                <a:gd name="connsiteY0" fmla="*/ 121444 h 121443"/>
                <a:gd name="connsiteX1" fmla="*/ 0 w 121538"/>
                <a:gd name="connsiteY1" fmla="*/ 0 h 121443"/>
                <a:gd name="connsiteX2" fmla="*/ 66008 w 121538"/>
                <a:gd name="connsiteY2" fmla="*/ 0 h 121443"/>
                <a:gd name="connsiteX3" fmla="*/ 121539 w 121538"/>
                <a:gd name="connsiteY3" fmla="*/ 55531 h 121443"/>
                <a:gd name="connsiteX4" fmla="*/ 121539 w 121538"/>
                <a:gd name="connsiteY4" fmla="*/ 121444 h 121443"/>
              </a:gdLst>
              <a:rect l="l" t="t" r="r" b="b"/>
              <a:pathLst>
                <a:path w="121538" h="121443">
                  <a:moveTo>
                    <a:pt x="121539" y="121444"/>
                  </a:moveTo>
                  <a:cubicBezTo>
                    <a:pt x="54769" y="120968"/>
                    <a:pt x="571" y="66770"/>
                    <a:pt x="0" y="0"/>
                  </a:cubicBezTo>
                  <a:lnTo>
                    <a:pt x="66008" y="0"/>
                  </a:lnTo>
                  <a:cubicBezTo>
                    <a:pt x="96679" y="0"/>
                    <a:pt x="121539" y="24860"/>
                    <a:pt x="121539" y="55531"/>
                  </a:cubicBezTo>
                  <a:lnTo>
                    <a:pt x="121539" y="1214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miter/>
            </a:ln>
          </p:spPr>
          <p:txBody>
            <a:bodyPr vert="horz" wrap="square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6" name="Text1">
            <a:extLst>
              <a:ext uri="{FF2B5EF4-FFF2-40B4-BE49-F238E27FC236}">
                <a16:creationId xmlns:a16="http://schemas.microsoft.com/office/drawing/2014/main" id="{FAF01FB5-D188-CE19-018C-CB1F445C7B80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998157" y="1813390"/>
            <a:ext cx="5589822" cy="6996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《一代宗师》中，宫二经历无数比武，技艺日臻化境。据电影情节，她苦练数年，终成大器，启示我们宗师之路需经年累月磨砺，方能技艺超群，共赢在坚持与努力。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D411D7D8-5786-8CB7-0979-8036B9A715E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640912" y="2941615"/>
            <a:ext cx="5353631" cy="6996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影片中，叶问对咏春拳的不断钻研，展现了技艺精进的过程。据统计，他改进拳法十余处，使咏春更适应实战，说明宗师之路在于不断追求技艺的完美，促进武术发展。</a:t>
            </a:r>
          </a:p>
        </p:txBody>
      </p:sp>
      <p:sp>
        <p:nvSpPr>
          <p:cNvPr id="8" name="Text3">
            <a:extLst>
              <a:ext uri="{FF2B5EF4-FFF2-40B4-BE49-F238E27FC236}">
                <a16:creationId xmlns:a16="http://schemas.microsoft.com/office/drawing/2014/main" id="{00055FCB-D79C-380B-F2BF-3FB0D5CE5E67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640912" y="4154657"/>
            <a:ext cx="5353631" cy="6996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宫二为继承家业放弃爱情，得失间成长。电影映射，宗师之路往往伴随着牺牲与选择，平衡得失，方能心境豁达，推动个人与武术的共同进步。</a:t>
            </a:r>
          </a:p>
        </p:txBody>
      </p:sp>
      <p:sp>
        <p:nvSpPr>
          <p:cNvPr id="10" name="Shape3">
            <a:extLst>
              <a:ext uri="{FF2B5EF4-FFF2-40B4-BE49-F238E27FC236}">
                <a16:creationId xmlns:a16="http://schemas.microsoft.com/office/drawing/2014/main" id="{3BF95E05-DD02-8963-2A04-350575ADCA39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788792" y="1406924"/>
            <a:ext cx="955990" cy="955987"/>
          </a:xfrm>
          <a:custGeom>
            <a:gdLst>
              <a:gd name="connsiteX0" fmla="*/ 2792230 w 5584459"/>
              <a:gd name="connsiteY0" fmla="*/ 0 h 5584460"/>
              <a:gd name="connsiteX1" fmla="*/ 3740023 w 5584459"/>
              <a:gd name="connsiteY1" fmla="*/ 392589 h 5584460"/>
              <a:gd name="connsiteX2" fmla="*/ 5191871 w 5584459"/>
              <a:gd name="connsiteY2" fmla="*/ 1844438 h 5584460"/>
              <a:gd name="connsiteX3" fmla="*/ 5191871 w 5584459"/>
              <a:gd name="connsiteY3" fmla="*/ 3740023 h 5584460"/>
              <a:gd name="connsiteX4" fmla="*/ 3740023 w 5584459"/>
              <a:gd name="connsiteY4" fmla="*/ 5191871 h 5584460"/>
              <a:gd name="connsiteX5" fmla="*/ 1844438 w 5584459"/>
              <a:gd name="connsiteY5" fmla="*/ 5191871 h 5584460"/>
              <a:gd name="connsiteX6" fmla="*/ 392589 w 5584459"/>
              <a:gd name="connsiteY6" fmla="*/ 3740023 h 5584460"/>
              <a:gd name="connsiteX7" fmla="*/ 392589 w 5584459"/>
              <a:gd name="connsiteY7" fmla="*/ 1844438 h 5584460"/>
              <a:gd name="connsiteX8" fmla="*/ 1844438 w 5584459"/>
              <a:gd name="connsiteY8" fmla="*/ 392589 h 5584460"/>
              <a:gd name="connsiteX9" fmla="*/ 2792230 w 5584459"/>
              <a:gd name="connsiteY9" fmla="*/ 0 h 5584460"/>
            </a:gdLst>
            <a:rect l="l" t="t" r="r" b="b"/>
            <a:pathLst>
              <a:path w="5584459" h="5584460">
                <a:moveTo>
                  <a:pt x="2792230" y="0"/>
                </a:moveTo>
                <a:cubicBezTo>
                  <a:pt x="3135264" y="0"/>
                  <a:pt x="3478297" y="130863"/>
                  <a:pt x="3740023" y="392589"/>
                </a:cubicBezTo>
                <a:lnTo>
                  <a:pt x="5191871" y="1844438"/>
                </a:lnTo>
                <a:cubicBezTo>
                  <a:pt x="5715322" y="2367889"/>
                  <a:pt x="5715322" y="3216571"/>
                  <a:pt x="5191871" y="3740023"/>
                </a:cubicBezTo>
                <a:lnTo>
                  <a:pt x="3740023" y="5191871"/>
                </a:lnTo>
                <a:cubicBezTo>
                  <a:pt x="3216571" y="5715323"/>
                  <a:pt x="2367889" y="5715323"/>
                  <a:pt x="1844438" y="5191871"/>
                </a:cubicBezTo>
                <a:lnTo>
                  <a:pt x="392589" y="3740023"/>
                </a:lnTo>
                <a:cubicBezTo>
                  <a:pt x="-130863" y="3216571"/>
                  <a:pt x="-130863" y="2367889"/>
                  <a:pt x="392589" y="1844438"/>
                </a:cubicBezTo>
                <a:lnTo>
                  <a:pt x="1844438" y="392589"/>
                </a:lnTo>
                <a:cubicBezTo>
                  <a:pt x="2106164" y="130863"/>
                  <a:pt x="2449197" y="0"/>
                  <a:pt x="279223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  <a:effectLst>
            <a:outerShdw blurRad="317500" sx="102000" sy="102000" algn="ctr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Shape4">
            <a:extLst>
              <a:ext uri="{FF2B5EF4-FFF2-40B4-BE49-F238E27FC236}">
                <a16:creationId xmlns:a16="http://schemas.microsoft.com/office/drawing/2014/main" id="{CB3E2586-F7B4-F2F0-ACAA-0BF6D31BB5D8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5094261" y="1712392"/>
            <a:ext cx="345050" cy="345050"/>
          </a:xfrm>
          <a:custGeom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Shape5">
            <a:extLst>
              <a:ext uri="{FF2B5EF4-FFF2-40B4-BE49-F238E27FC236}">
                <a16:creationId xmlns:a16="http://schemas.microsoft.com/office/drawing/2014/main" id="{9B3EB207-6E59-976F-6CB0-B797A1F068AB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5429167" y="2473925"/>
            <a:ext cx="955990" cy="955987"/>
          </a:xfrm>
          <a:custGeom>
            <a:gdLst>
              <a:gd name="connsiteX0" fmla="*/ 2792230 w 5584459"/>
              <a:gd name="connsiteY0" fmla="*/ 0 h 5584460"/>
              <a:gd name="connsiteX1" fmla="*/ 3740023 w 5584459"/>
              <a:gd name="connsiteY1" fmla="*/ 392589 h 5584460"/>
              <a:gd name="connsiteX2" fmla="*/ 5191871 w 5584459"/>
              <a:gd name="connsiteY2" fmla="*/ 1844438 h 5584460"/>
              <a:gd name="connsiteX3" fmla="*/ 5191871 w 5584459"/>
              <a:gd name="connsiteY3" fmla="*/ 3740023 h 5584460"/>
              <a:gd name="connsiteX4" fmla="*/ 3740023 w 5584459"/>
              <a:gd name="connsiteY4" fmla="*/ 5191871 h 5584460"/>
              <a:gd name="connsiteX5" fmla="*/ 1844438 w 5584459"/>
              <a:gd name="connsiteY5" fmla="*/ 5191871 h 5584460"/>
              <a:gd name="connsiteX6" fmla="*/ 392589 w 5584459"/>
              <a:gd name="connsiteY6" fmla="*/ 3740023 h 5584460"/>
              <a:gd name="connsiteX7" fmla="*/ 392589 w 5584459"/>
              <a:gd name="connsiteY7" fmla="*/ 1844438 h 5584460"/>
              <a:gd name="connsiteX8" fmla="*/ 1844438 w 5584459"/>
              <a:gd name="connsiteY8" fmla="*/ 392589 h 5584460"/>
              <a:gd name="connsiteX9" fmla="*/ 2792230 w 5584459"/>
              <a:gd name="connsiteY9" fmla="*/ 0 h 5584460"/>
            </a:gdLst>
            <a:rect l="l" t="t" r="r" b="b"/>
            <a:pathLst>
              <a:path w="5584459" h="5584460">
                <a:moveTo>
                  <a:pt x="2792230" y="0"/>
                </a:moveTo>
                <a:cubicBezTo>
                  <a:pt x="3135264" y="0"/>
                  <a:pt x="3478297" y="130863"/>
                  <a:pt x="3740023" y="392589"/>
                </a:cubicBezTo>
                <a:lnTo>
                  <a:pt x="5191871" y="1844438"/>
                </a:lnTo>
                <a:cubicBezTo>
                  <a:pt x="5715322" y="2367889"/>
                  <a:pt x="5715322" y="3216571"/>
                  <a:pt x="5191871" y="3740023"/>
                </a:cubicBezTo>
                <a:lnTo>
                  <a:pt x="3740023" y="5191871"/>
                </a:lnTo>
                <a:cubicBezTo>
                  <a:pt x="3216571" y="5715323"/>
                  <a:pt x="2367889" y="5715323"/>
                  <a:pt x="1844438" y="5191871"/>
                </a:cubicBezTo>
                <a:lnTo>
                  <a:pt x="392589" y="3740023"/>
                </a:lnTo>
                <a:cubicBezTo>
                  <a:pt x="-130863" y="3216571"/>
                  <a:pt x="-130863" y="2367889"/>
                  <a:pt x="392589" y="1844438"/>
                </a:cubicBezTo>
                <a:lnTo>
                  <a:pt x="1844438" y="392589"/>
                </a:lnTo>
                <a:cubicBezTo>
                  <a:pt x="2106164" y="130863"/>
                  <a:pt x="2449197" y="0"/>
                  <a:pt x="279223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  <a:effectLst>
            <a:outerShdw blurRad="317500" sx="102000" sy="102000" algn="ctr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Shape6">
            <a:extLst>
              <a:ext uri="{FF2B5EF4-FFF2-40B4-BE49-F238E27FC236}">
                <a16:creationId xmlns:a16="http://schemas.microsoft.com/office/drawing/2014/main" id="{8E829BC7-4D6C-427E-F7BD-FC07F26AF71D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5747895" y="2779393"/>
            <a:ext cx="318534" cy="345050"/>
          </a:xfrm>
          <a:custGeom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Shape7">
            <a:extLst>
              <a:ext uri="{FF2B5EF4-FFF2-40B4-BE49-F238E27FC236}">
                <a16:creationId xmlns:a16="http://schemas.microsoft.com/office/drawing/2014/main" id="{C8F68740-FAC6-335C-7C1B-176E2BAC7D00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429167" y="3667196"/>
            <a:ext cx="955990" cy="955987"/>
          </a:xfrm>
          <a:custGeom>
            <a:gdLst>
              <a:gd name="connsiteX0" fmla="*/ 2792230 w 5584459"/>
              <a:gd name="connsiteY0" fmla="*/ 0 h 5584460"/>
              <a:gd name="connsiteX1" fmla="*/ 3740023 w 5584459"/>
              <a:gd name="connsiteY1" fmla="*/ 392589 h 5584460"/>
              <a:gd name="connsiteX2" fmla="*/ 5191871 w 5584459"/>
              <a:gd name="connsiteY2" fmla="*/ 1844438 h 5584460"/>
              <a:gd name="connsiteX3" fmla="*/ 5191871 w 5584459"/>
              <a:gd name="connsiteY3" fmla="*/ 3740023 h 5584460"/>
              <a:gd name="connsiteX4" fmla="*/ 3740023 w 5584459"/>
              <a:gd name="connsiteY4" fmla="*/ 5191871 h 5584460"/>
              <a:gd name="connsiteX5" fmla="*/ 1844438 w 5584459"/>
              <a:gd name="connsiteY5" fmla="*/ 5191871 h 5584460"/>
              <a:gd name="connsiteX6" fmla="*/ 392589 w 5584459"/>
              <a:gd name="connsiteY6" fmla="*/ 3740023 h 5584460"/>
              <a:gd name="connsiteX7" fmla="*/ 392589 w 5584459"/>
              <a:gd name="connsiteY7" fmla="*/ 1844438 h 5584460"/>
              <a:gd name="connsiteX8" fmla="*/ 1844438 w 5584459"/>
              <a:gd name="connsiteY8" fmla="*/ 392589 h 5584460"/>
              <a:gd name="connsiteX9" fmla="*/ 2792230 w 5584459"/>
              <a:gd name="connsiteY9" fmla="*/ 0 h 5584460"/>
            </a:gdLst>
            <a:rect l="l" t="t" r="r" b="b"/>
            <a:pathLst>
              <a:path w="5584459" h="5584460">
                <a:moveTo>
                  <a:pt x="2792230" y="0"/>
                </a:moveTo>
                <a:cubicBezTo>
                  <a:pt x="3135264" y="0"/>
                  <a:pt x="3478297" y="130863"/>
                  <a:pt x="3740023" y="392589"/>
                </a:cubicBezTo>
                <a:lnTo>
                  <a:pt x="5191871" y="1844438"/>
                </a:lnTo>
                <a:cubicBezTo>
                  <a:pt x="5715322" y="2367889"/>
                  <a:pt x="5715322" y="3216571"/>
                  <a:pt x="5191871" y="3740023"/>
                </a:cubicBezTo>
                <a:lnTo>
                  <a:pt x="3740023" y="5191871"/>
                </a:lnTo>
                <a:cubicBezTo>
                  <a:pt x="3216571" y="5715323"/>
                  <a:pt x="2367889" y="5715323"/>
                  <a:pt x="1844438" y="5191871"/>
                </a:cubicBezTo>
                <a:lnTo>
                  <a:pt x="392589" y="3740023"/>
                </a:lnTo>
                <a:cubicBezTo>
                  <a:pt x="-130863" y="3216571"/>
                  <a:pt x="-130863" y="2367889"/>
                  <a:pt x="392589" y="1844438"/>
                </a:cubicBezTo>
                <a:lnTo>
                  <a:pt x="1844438" y="392589"/>
                </a:lnTo>
                <a:cubicBezTo>
                  <a:pt x="2106164" y="130863"/>
                  <a:pt x="2449197" y="0"/>
                  <a:pt x="279223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  <a:effectLst>
            <a:outerShdw blurRad="317500" sx="102000" sy="102000" algn="ctr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Shape8">
            <a:extLst>
              <a:ext uri="{FF2B5EF4-FFF2-40B4-BE49-F238E27FC236}">
                <a16:creationId xmlns:a16="http://schemas.microsoft.com/office/drawing/2014/main" id="{05571F17-C803-B0BF-8015-57107CBA75FD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734636" y="3988777"/>
            <a:ext cx="345050" cy="312827"/>
          </a:xfrm>
          <a:custGeom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Shape9">
            <a:extLst>
              <a:ext uri="{FF2B5EF4-FFF2-40B4-BE49-F238E27FC236}">
                <a16:creationId xmlns:a16="http://schemas.microsoft.com/office/drawing/2014/main" id="{BB9B1B54-A254-137D-F281-50C61B84A6DE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4788792" y="4768563"/>
            <a:ext cx="955990" cy="955987"/>
          </a:xfrm>
          <a:custGeom>
            <a:gdLst>
              <a:gd name="connsiteX0" fmla="*/ 2792230 w 5584459"/>
              <a:gd name="connsiteY0" fmla="*/ 0 h 5584460"/>
              <a:gd name="connsiteX1" fmla="*/ 3740023 w 5584459"/>
              <a:gd name="connsiteY1" fmla="*/ 392589 h 5584460"/>
              <a:gd name="connsiteX2" fmla="*/ 5191871 w 5584459"/>
              <a:gd name="connsiteY2" fmla="*/ 1844438 h 5584460"/>
              <a:gd name="connsiteX3" fmla="*/ 5191871 w 5584459"/>
              <a:gd name="connsiteY3" fmla="*/ 3740023 h 5584460"/>
              <a:gd name="connsiteX4" fmla="*/ 3740023 w 5584459"/>
              <a:gd name="connsiteY4" fmla="*/ 5191871 h 5584460"/>
              <a:gd name="connsiteX5" fmla="*/ 1844438 w 5584459"/>
              <a:gd name="connsiteY5" fmla="*/ 5191871 h 5584460"/>
              <a:gd name="connsiteX6" fmla="*/ 392589 w 5584459"/>
              <a:gd name="connsiteY6" fmla="*/ 3740023 h 5584460"/>
              <a:gd name="connsiteX7" fmla="*/ 392589 w 5584459"/>
              <a:gd name="connsiteY7" fmla="*/ 1844438 h 5584460"/>
              <a:gd name="connsiteX8" fmla="*/ 1844438 w 5584459"/>
              <a:gd name="connsiteY8" fmla="*/ 392589 h 5584460"/>
              <a:gd name="connsiteX9" fmla="*/ 2792230 w 5584459"/>
              <a:gd name="connsiteY9" fmla="*/ 0 h 5584460"/>
            </a:gdLst>
            <a:rect l="l" t="t" r="r" b="b"/>
            <a:pathLst>
              <a:path w="5584459" h="5584460">
                <a:moveTo>
                  <a:pt x="2792230" y="0"/>
                </a:moveTo>
                <a:cubicBezTo>
                  <a:pt x="3135264" y="0"/>
                  <a:pt x="3478297" y="130863"/>
                  <a:pt x="3740023" y="392589"/>
                </a:cubicBezTo>
                <a:lnTo>
                  <a:pt x="5191871" y="1844438"/>
                </a:lnTo>
                <a:cubicBezTo>
                  <a:pt x="5715322" y="2367889"/>
                  <a:pt x="5715322" y="3216571"/>
                  <a:pt x="5191871" y="3740023"/>
                </a:cubicBezTo>
                <a:lnTo>
                  <a:pt x="3740023" y="5191871"/>
                </a:lnTo>
                <a:cubicBezTo>
                  <a:pt x="3216571" y="5715323"/>
                  <a:pt x="2367889" y="5715323"/>
                  <a:pt x="1844438" y="5191871"/>
                </a:cubicBezTo>
                <a:lnTo>
                  <a:pt x="392589" y="3740023"/>
                </a:lnTo>
                <a:cubicBezTo>
                  <a:pt x="-130863" y="3216571"/>
                  <a:pt x="-130863" y="2367889"/>
                  <a:pt x="392589" y="1844438"/>
                </a:cubicBezTo>
                <a:lnTo>
                  <a:pt x="1844438" y="392589"/>
                </a:lnTo>
                <a:cubicBezTo>
                  <a:pt x="2106164" y="130863"/>
                  <a:pt x="2449197" y="0"/>
                  <a:pt x="279223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  <a:effectLst>
            <a:outerShdw blurRad="317500" sx="102000" sy="102000" algn="ctr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Text4">
            <a:extLst>
              <a:ext uri="{FF2B5EF4-FFF2-40B4-BE49-F238E27FC236}">
                <a16:creationId xmlns:a16="http://schemas.microsoft.com/office/drawing/2014/main" id="{AB21BE17-2592-4767-1B9B-4FB66E8AA72B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998157" y="5266934"/>
            <a:ext cx="5353631" cy="6996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叶问与宫宝森的师徒情深，传承了武德与技艺。据电影，叶问在师父指导下，不仅武艺大增，更学会了武林中的人情世故，彰显师徒传承对宗师成长不可或缺，促进武术文化的延续。</a:t>
            </a:r>
          </a:p>
        </p:txBody>
      </p:sp>
      <p:sp>
        <p:nvSpPr>
          <p:cNvPr id="23" name="Shape10">
            <a:extLst>
              <a:ext uri="{FF2B5EF4-FFF2-40B4-BE49-F238E27FC236}">
                <a16:creationId xmlns:a16="http://schemas.microsoft.com/office/drawing/2014/main" id="{3F89012D-6824-185E-E624-1E5BD1389CA6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088869" y="5081970"/>
            <a:ext cx="355837" cy="329174"/>
          </a:xfrm>
          <a:custGeom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Text5">
            <a:extLst>
              <a:ext uri="{FF2B5EF4-FFF2-40B4-BE49-F238E27FC236}">
                <a16:creationId xmlns:a16="http://schemas.microsoft.com/office/drawing/2014/main" id="{54F50C47-46E6-6AB4-FD89-06E698710115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293281" y="331282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武林磨砺与技艺精进</a:t>
            </a:r>
          </a:p>
        </p:txBody>
      </p:sp>
      <p:sp>
        <p:nvSpPr>
          <p:cNvPr id="31" name="Text6">
            <a:extLst>
              <a:ext uri="{FF2B5EF4-FFF2-40B4-BE49-F238E27FC236}">
                <a16:creationId xmlns:a16="http://schemas.microsoft.com/office/drawing/2014/main" id="{AE08F57F-0D5C-2AAC-CBE7-C253A017FA30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5992244" y="1388148"/>
            <a:ext cx="4225068" cy="3759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磨砺铸就宗师</a:t>
            </a:r>
          </a:p>
        </p:txBody>
      </p:sp>
      <p:sp>
        <p:nvSpPr>
          <p:cNvPr id="32" name="Text7">
            <a:extLst>
              <a:ext uri="{FF2B5EF4-FFF2-40B4-BE49-F238E27FC236}">
                <a16:creationId xmlns:a16="http://schemas.microsoft.com/office/drawing/2014/main" id="{E61A577F-25B4-798C-7621-ACFE8007223B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6634999" y="2527650"/>
            <a:ext cx="4225068" cy="3759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技艺需精益求精</a:t>
            </a:r>
          </a:p>
        </p:txBody>
      </p:sp>
      <p:sp>
        <p:nvSpPr>
          <p:cNvPr id="33" name="Text8">
            <a:extLst>
              <a:ext uri="{FF2B5EF4-FFF2-40B4-BE49-F238E27FC236}">
                <a16:creationId xmlns:a16="http://schemas.microsoft.com/office/drawing/2014/main" id="{AE75E857-D5DE-09D4-7AEE-B0912BFFBBBD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6634999" y="3667196"/>
            <a:ext cx="4225068" cy="4396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得失平衡成长</a:t>
            </a:r>
          </a:p>
        </p:txBody>
      </p:sp>
      <p:sp>
        <p:nvSpPr>
          <p:cNvPr id="34" name="Text9">
            <a:extLst>
              <a:ext uri="{FF2B5EF4-FFF2-40B4-BE49-F238E27FC236}">
                <a16:creationId xmlns:a16="http://schemas.microsoft.com/office/drawing/2014/main" id="{830FA452-8659-6C22-3B1E-01FF895C26F5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5992244" y="4848758"/>
            <a:ext cx="4225068" cy="3759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师徒传承重要</a:t>
            </a:r>
          </a:p>
        </p:txBody>
      </p:sp>
    </p:spTree>
    <p:custDataLst>
      <p:custData r:id="rId36"/>
      <p:tags r:id="rId37"/>
    </p:custDataLst>
    <p:extLst>
      <p:ext uri="{BB962C8B-B14F-4D97-AF65-F5344CB8AC3E}">
        <p14:creationId val="1731595125"/>
      </p:ext>
    </p:extLst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矩形 15">
            <a:extLst>
              <a:ext uri="{FF2B5EF4-FFF2-40B4-BE49-F238E27FC236}">
                <a16:creationId xmlns:a16="http://schemas.microsoft.com/office/drawing/2014/main" id="{642FCE19-7A92-7093-53DA-057CB204A4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16">
            <a:extLst>
              <a:ext uri="{FF2B5EF4-FFF2-40B4-BE49-F238E27FC236}">
                <a16:creationId xmlns:a16="http://schemas.microsoft.com/office/drawing/2014/main" id="{D709270C-19D8-7EF4-998B-78BC3900F1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17">
            <a:extLst>
              <a:ext uri="{FF2B5EF4-FFF2-40B4-BE49-F238E27FC236}">
                <a16:creationId xmlns:a16="http://schemas.microsoft.com/office/drawing/2014/main" id="{8D08E9B2-D964-EFF3-9201-7C6D88C386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18">
            <a:extLst>
              <a:ext uri="{FF2B5EF4-FFF2-40B4-BE49-F238E27FC236}">
                <a16:creationId xmlns:a16="http://schemas.microsoft.com/office/drawing/2014/main" id="{B02C6454-1B09-763D-7D24-E6DB2A2B353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9" name="shape 9">
            <a:extLst>
              <a:ext uri="{FF2B5EF4-FFF2-40B4-BE49-F238E27FC236}">
                <a16:creationId xmlns:a16="http://schemas.microsoft.com/office/drawing/2014/main" id="{F89246BC-3BB3-A24C-1B82-93DBAB2CAC7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 flipH="1">
            <a:off x="11303026" y="6091840"/>
            <a:ext cx="888974" cy="7688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8" name="shape 10">
            <a:extLst>
              <a:ext uri="{FF2B5EF4-FFF2-40B4-BE49-F238E27FC236}">
                <a16:creationId xmlns:a16="http://schemas.microsoft.com/office/drawing/2014/main" id="{541C4FD6-2B0D-0320-135E-D69410C6A42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" y="381739"/>
            <a:ext cx="1037838" cy="800660"/>
          </a:xfrm>
          <a:prstGeom prst="rect">
            <a:avLst/>
          </a:prstGeom>
        </p:spPr>
      </p:pic>
      <p:pic>
        <p:nvPicPr>
          <p:cNvPr id="67" name="shape 11">
            <a:extLst>
              <a:ext uri="{FF2B5EF4-FFF2-40B4-BE49-F238E27FC236}">
                <a16:creationId xmlns:a16="http://schemas.microsoft.com/office/drawing/2014/main" id="{8D15C685-91B2-E0DC-0ABF-A709D35B563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0" y="5615283"/>
            <a:ext cx="1312276" cy="131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7" name="Text1"/>
          <p:cNvSpPr/>
          <p:nvPr>
            <p:custDataLst>
              <p:tags r:id="rId14"/>
            </p:custDataLst>
          </p:nvPr>
        </p:nvSpPr>
        <p:spPr>
          <a:xfrm>
            <a:off x="452055" y="4205508"/>
            <a:ext cx="6793574" cy="2162143"/>
          </a:xfrm>
          <a:prstGeom prst="roundRect">
            <a:avLst>
              <a:gd name="adj" fmla="val 5818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kumimoji="1"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2"/>
          <p:cNvSpPr txBox="1"/>
          <p:nvPr>
            <p:custDataLst>
              <p:tags r:id="rId15"/>
            </p:custDataLst>
          </p:nvPr>
        </p:nvSpPr>
        <p:spPr>
          <a:xfrm>
            <a:off x="693354" y="4590574"/>
            <a:ext cx="6332477" cy="1591883"/>
          </a:xfrm>
          <a:prstGeom prst="roundRect">
            <a:avLst>
              <a:gd name="adj" fmla="val 58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1"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电影展示宗师在比武、失利中不断成长，如宫二面对爱情与武学的抉择，失去爱却赢得武学真谛。这说明得失经历促使宗师内心成熟，为信念坚守提供动力，实现共赢成长。</a:t>
            </a:r>
          </a:p>
        </p:txBody>
      </p:sp>
      <p:sp>
        <p:nvSpPr>
          <p:cNvPr id="58" name="Text3"/>
          <p:cNvSpPr txBox="1"/>
          <p:nvPr>
            <p:custDataLst>
              <p:tags r:id="rId16"/>
            </p:custDataLst>
          </p:nvPr>
        </p:nvSpPr>
        <p:spPr>
          <a:xfrm>
            <a:off x="693355" y="3983115"/>
            <a:ext cx="2603500" cy="4447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得失促进成长</a:t>
            </a:r>
          </a:p>
        </p:txBody>
      </p:sp>
      <p:sp>
        <p:nvSpPr>
          <p:cNvPr id="64" name="Text4"/>
          <p:cNvSpPr/>
          <p:nvPr>
            <p:custDataLst>
              <p:tags r:id="rId17"/>
            </p:custDataLst>
          </p:nvPr>
        </p:nvSpPr>
        <p:spPr>
          <a:xfrm>
            <a:off x="452055" y="1715811"/>
            <a:ext cx="6793574" cy="2162143"/>
          </a:xfrm>
          <a:prstGeom prst="roundRect">
            <a:avLst>
              <a:gd name="adj" fmla="val 5818"/>
            </a:avLst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kumimoji="1"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Text5"/>
          <p:cNvSpPr txBox="1"/>
          <p:nvPr>
            <p:custDataLst>
              <p:tags r:id="rId18"/>
            </p:custDataLst>
          </p:nvPr>
        </p:nvSpPr>
        <p:spPr>
          <a:xfrm>
            <a:off x="693354" y="2100876"/>
            <a:ext cx="6332477" cy="1591885"/>
          </a:xfrm>
          <a:prstGeom prst="roundRect">
            <a:avLst>
              <a:gd name="adj" fmla="val 58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1"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《一代宗师》中，宫二（角色名）为报父仇苦练武艺，坚守“宁在一思进，莫在一思停”的信念，终成一代高手。此信念支撑她度过无数难关，启示我们内心信念是宗师成长的基石。</a:t>
            </a:r>
          </a:p>
        </p:txBody>
      </p:sp>
      <p:sp>
        <p:nvSpPr>
          <p:cNvPr id="60" name="Text6"/>
          <p:cNvSpPr txBox="1"/>
          <p:nvPr>
            <p:custDataLst>
              <p:tags r:id="rId19"/>
            </p:custDataLst>
          </p:nvPr>
        </p:nvSpPr>
        <p:spPr>
          <a:xfrm>
            <a:off x="693355" y="1493418"/>
            <a:ext cx="2603500" cy="4447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信念铸就宗师</a:t>
            </a:r>
          </a:p>
        </p:txBody>
      </p:sp>
      <p:sp>
        <p:nvSpPr>
          <p:cNvPr id="4" name="Shape1"/>
          <p:cNvSpPr/>
          <p:nvPr>
            <p:custDataLst>
              <p:tags r:id="rId20"/>
            </p:custDataLst>
          </p:nvPr>
        </p:nvSpPr>
        <p:spPr>
          <a:xfrm>
            <a:off x="7486928" y="1707450"/>
            <a:ext cx="4253017" cy="4660201"/>
          </a:xfrm>
          <a:prstGeom prst="roundRect">
            <a:avLst>
              <a:gd name="adj" fmla="val 2038"/>
            </a:avLst>
          </a:prstGeom>
          <a:blipFill>
            <a:blip r:embed="rId21"/>
            <a:stretch>
              <a:fillRect l="-32406" r="-324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7"/>
          <p:cNvSpPr txBox="1"/>
          <p:nvPr>
            <p:custDataLst>
              <p:tags r:id="rId22"/>
            </p:custDataLst>
          </p:nvPr>
        </p:nvSpPr>
        <p:spPr>
          <a:xfrm>
            <a:off x="347808" y="339877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内心成长与信念坚守</a:t>
            </a:r>
          </a:p>
        </p:txBody>
      </p:sp>
    </p:spTree>
    <p:custDataLst>
      <p:custData r:id="rId23"/>
      <p:tags r:id="rId24"/>
    </p:custDataLst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787B9-B9F1-BD76-C5B5-22EB6D30C62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A5F41F1-ECDD-F422-9356-882DA2A9D1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97BEFB-7382-04E2-FFFE-FD1A4391FB5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0C52EF-61D2-4A6E-C11F-ACECD85C3C2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18719F-0181-95C8-61CA-29979A03E6B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8" name="shape 7">
            <a:extLst>
              <a:ext uri="{FF2B5EF4-FFF2-40B4-BE49-F238E27FC236}">
                <a16:creationId xmlns:a16="http://schemas.microsoft.com/office/drawing/2014/main" id="{8D92677F-1B2E-AB13-D02D-8ECF4DA7AFD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39232" y="0"/>
            <a:ext cx="1353429" cy="1170533"/>
          </a:xfrm>
          <a:prstGeom prst="rect">
            <a:avLst/>
          </a:prstGeom>
        </p:spPr>
      </p:pic>
      <p:pic>
        <p:nvPicPr>
          <p:cNvPr id="9" name="shape 8">
            <a:extLst>
              <a:ext uri="{FF2B5EF4-FFF2-40B4-BE49-F238E27FC236}">
                <a16:creationId xmlns:a16="http://schemas.microsoft.com/office/drawing/2014/main" id="{CFF3710D-B5FC-8FCB-A392-D49627C083C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95" y="5371122"/>
            <a:ext cx="1907752" cy="1471773"/>
          </a:xfrm>
          <a:prstGeom prst="rect">
            <a:avLst/>
          </a:prstGeom>
        </p:spPr>
      </p:pic>
      <p:pic>
        <p:nvPicPr>
          <p:cNvPr id="10" name="shape 9">
            <a:extLst>
              <a:ext uri="{FF2B5EF4-FFF2-40B4-BE49-F238E27FC236}">
                <a16:creationId xmlns:a16="http://schemas.microsoft.com/office/drawing/2014/main" id="{888E7FD4-1638-0DB1-6CDE-44906F8FABB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7400" y1="25749" x2="41000" y2="29940"/>
                        <a14:foregroundMark x1="57400" y1="29741" x2="47600" y2="35130"/>
                        <a14:foregroundMark x1="43800" y1="37126" x2="34600" y2="40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65" y="5391796"/>
            <a:ext cx="1400890" cy="1403692"/>
          </a:xfrm>
          <a:prstGeom prst="rect">
            <a:avLst/>
          </a:prstGeom>
        </p:spPr>
      </p:pic>
      <p:pic>
        <p:nvPicPr>
          <p:cNvPr id="11" name="shape 10">
            <a:extLst>
              <a:ext uri="{FF2B5EF4-FFF2-40B4-BE49-F238E27FC236}">
                <a16:creationId xmlns:a16="http://schemas.microsoft.com/office/drawing/2014/main" id="{75F55FF3-BD45-D669-CC68-F7BAC3FBC7E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0400" y1="17000" x2="78200" y2="18600"/>
                        <a14:foregroundMark x1="88000" y1="30600" x2="86800" y2="38000"/>
                        <a14:foregroundMark x1="86800" y1="38000" x2="79400" y2="36400"/>
                        <a14:foregroundMark x1="79400" y1="36400" x2="85000" y2="34000"/>
                        <a14:foregroundMark x1="22000" y1="18600" x2="30400" y2="20600"/>
                        <a14:foregroundMark x1="43400" y1="77200" x2="63600" y2="79200"/>
                        <a14:foregroundMark x1="51000" y1="82200" x2="55200" y2="8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" y="306023"/>
            <a:ext cx="1867333" cy="1867333"/>
          </a:xfrm>
          <a:prstGeom prst="rect">
            <a:avLst/>
          </a:prstGeom>
        </p:spPr>
      </p:pic>
      <p:sp>
        <p:nvSpPr>
          <p:cNvPr id="2" name="Text1">
            <a:extLst>
              <a:ext uri="{FF2B5EF4-FFF2-40B4-BE49-F238E27FC236}">
                <a16:creationId xmlns:a16="http://schemas.microsoft.com/office/drawing/2014/main" id="{2EEEFF2A-22A7-DE09-3B02-DDAA3BC839D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得失之间的智慧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5C880896-7E7F-F96A-E008-841BB6D7080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Wisdom between gains and losses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173D4BB-4F75-CF07-D9AD-2E7641DE67F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205095" y="11880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Text3">
            <a:extLst>
              <a:ext uri="{FF2B5EF4-FFF2-40B4-BE49-F238E27FC236}">
                <a16:creationId xmlns:a16="http://schemas.microsoft.com/office/drawing/2014/main" id="{D384EC57-B41B-CEDD-F93C-A3014298199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205095" y="11620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</p:spTree>
    <p:custDataLst>
      <p:custData r:id="rId21"/>
      <p:tags r:id="rId22"/>
    </p:custDataLst>
    <p:extLst>
      <p:ext uri="{BB962C8B-B14F-4D97-AF65-F5344CB8AC3E}">
        <p14:creationId val="1260023404"/>
      </p:ext>
    </p:extLst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15">
            <a:extLst>
              <a:ext uri="{FF2B5EF4-FFF2-40B4-BE49-F238E27FC236}">
                <a16:creationId xmlns:a16="http://schemas.microsoft.com/office/drawing/2014/main" id="{3203F97D-1F18-BD26-A259-BCC03EEAFA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16">
            <a:extLst>
              <a:ext uri="{FF2B5EF4-FFF2-40B4-BE49-F238E27FC236}">
                <a16:creationId xmlns:a16="http://schemas.microsoft.com/office/drawing/2014/main" id="{778B5EE5-DE00-11FA-E49B-113C0F9129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17">
            <a:extLst>
              <a:ext uri="{FF2B5EF4-FFF2-40B4-BE49-F238E27FC236}">
                <a16:creationId xmlns:a16="http://schemas.microsoft.com/office/drawing/2014/main" id="{D085109C-0737-FF70-F249-E35C39AE2B8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18">
            <a:extLst>
              <a:ext uri="{FF2B5EF4-FFF2-40B4-BE49-F238E27FC236}">
                <a16:creationId xmlns:a16="http://schemas.microsoft.com/office/drawing/2014/main" id="{0AA0FDFE-EB81-39B5-268F-9B57DECF06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shape 9">
            <a:extLst>
              <a:ext uri="{FF2B5EF4-FFF2-40B4-BE49-F238E27FC236}">
                <a16:creationId xmlns:a16="http://schemas.microsoft.com/office/drawing/2014/main" id="{A8EEFFA1-CFBE-7407-DCEA-18193B8DBF9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>
            <a:off x="0" y="6091840"/>
            <a:ext cx="888974" cy="7688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2" name="shape 10">
            <a:extLst>
              <a:ext uri="{FF2B5EF4-FFF2-40B4-BE49-F238E27FC236}">
                <a16:creationId xmlns:a16="http://schemas.microsoft.com/office/drawing/2014/main" id="{857229C2-EDA7-9FAB-B16F-37C1A13E64F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3778" y="381739"/>
            <a:ext cx="1037838" cy="800660"/>
          </a:xfrm>
          <a:prstGeom prst="rect">
            <a:avLst/>
          </a:prstGeom>
        </p:spPr>
      </p:pic>
      <p:pic>
        <p:nvPicPr>
          <p:cNvPr id="21" name="shape 11">
            <a:extLst>
              <a:ext uri="{FF2B5EF4-FFF2-40B4-BE49-F238E27FC236}">
                <a16:creationId xmlns:a16="http://schemas.microsoft.com/office/drawing/2014/main" id="{740A3E68-4680-36D6-D5DC-F4AFC2A35B9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1914" y="5615283"/>
            <a:ext cx="1312276" cy="131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Shape1">
            <a:extLst>
              <a:ext uri="{FF2B5EF4-FFF2-40B4-BE49-F238E27FC236}">
                <a16:creationId xmlns:a16="http://schemas.microsoft.com/office/drawing/2014/main" id="{D5066923-36D6-2DE1-1034-7F839E5D081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248524" y="0"/>
            <a:ext cx="2592181" cy="5459968"/>
          </a:xfrm>
          <a:prstGeom prst="rect">
            <a:avLst/>
          </a:prstGeom>
          <a:solidFill>
            <a:schemeClr val="accent1">
              <a:lumMod val="7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样机【1】">
            <a:extLst>
              <a:ext uri="{FF2B5EF4-FFF2-40B4-BE49-F238E27FC236}">
                <a16:creationId xmlns:a16="http://schemas.microsoft.com/office/drawing/2014/main" id="{4790A6F1-7C0D-7586-3CF0-C92C23D6ED2C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28392" y="2314777"/>
            <a:ext cx="5803895" cy="34262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1">
            <a:extLst>
              <a:ext uri="{FF2B5EF4-FFF2-40B4-BE49-F238E27FC236}">
                <a16:creationId xmlns:a16="http://schemas.microsoft.com/office/drawing/2014/main" id="{C0094264-B294-E398-5A63-7EF0A3A3847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237820" y="2650905"/>
            <a:ext cx="4157140" cy="14595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《一代宗师》中，宫二为报父仇毅然退隐江湖，果断抉择展现宗师气魄。据影片，其坚持武学与道义，虽失世俗之乐，却得武林敬仰，启示果断抉择能成就非凡之路，共赢在于坚定信念。</a:t>
            </a:r>
          </a:p>
        </p:txBody>
      </p:sp>
      <p:pic>
        <p:nvPicPr>
          <p:cNvPr id="8" name="样机-【1】">
            <a:extLst>
              <a:ext uri="{FF2B5EF4-FFF2-40B4-BE49-F238E27FC236}">
                <a16:creationId xmlns:a16="http://schemas.microsoft.com/office/drawing/2014/main" id="{AD264D82-24DF-EE00-3DE5-4A14CDAC0367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alphaModFix/>
          </a:blip>
          <a:srcRect l="4653" r="4653" b="36733"/>
          <a:stretch>
            <a:fillRect/>
          </a:stretch>
        </p:blipFill>
        <p:spPr>
          <a:xfrm>
            <a:off x="5245156" y="4585429"/>
            <a:ext cx="6598918" cy="16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2">
            <a:extLst>
              <a:ext uri="{FF2B5EF4-FFF2-40B4-BE49-F238E27FC236}">
                <a16:creationId xmlns:a16="http://schemas.microsoft.com/office/drawing/2014/main" id="{2AF4EAC2-8590-3252-B7D3-F08C6A1BB1C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258856" y="1974851"/>
            <a:ext cx="582232" cy="538604"/>
          </a:xfrm>
          <a:custGeom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0" name="Shape3">
            <a:extLst>
              <a:ext uri="{FF2B5EF4-FFF2-40B4-BE49-F238E27FC236}">
                <a16:creationId xmlns:a16="http://schemas.microsoft.com/office/drawing/2014/main" id="{175D716D-4F0E-9631-7411-543EF6FBF66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258856" y="4212080"/>
            <a:ext cx="582232" cy="582232"/>
          </a:xfrm>
          <a:custGeom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0" name="Shape4">
            <a:extLst>
              <a:ext uri="{FF2B5EF4-FFF2-40B4-BE49-F238E27FC236}">
                <a16:creationId xmlns:a16="http://schemas.microsoft.com/office/drawing/2014/main" id="{5BFA3753-3722-85DD-CD86-82836D927E9E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499561" y="2457219"/>
            <a:ext cx="4260178" cy="2635481"/>
          </a:xfrm>
          <a:prstGeom prst="rect">
            <a:avLst/>
          </a:prstGeom>
          <a:blipFill>
            <a:blip r:embed="rId23"/>
            <a:stretch>
              <a:fillRect l="-4989" r="-4989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Text2">
            <a:extLst>
              <a:ext uri="{FF2B5EF4-FFF2-40B4-BE49-F238E27FC236}">
                <a16:creationId xmlns:a16="http://schemas.microsoft.com/office/drawing/2014/main" id="{14020565-8ED4-0684-1DEE-7466612082F9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1936320" y="2015905"/>
            <a:ext cx="4157140" cy="4943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果断铸宗师魂</a:t>
            </a:r>
          </a:p>
        </p:txBody>
      </p:sp>
      <p:sp>
        <p:nvSpPr>
          <p:cNvPr id="13" name="Text3">
            <a:extLst>
              <a:ext uri="{FF2B5EF4-FFF2-40B4-BE49-F238E27FC236}">
                <a16:creationId xmlns:a16="http://schemas.microsoft.com/office/drawing/2014/main" id="{A40E3ED8-D477-8CC7-731D-56EC93404E57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1936320" y="4263805"/>
            <a:ext cx="4157140" cy="4943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犹豫失良机</a:t>
            </a:r>
          </a:p>
        </p:txBody>
      </p:sp>
      <p:sp>
        <p:nvSpPr>
          <p:cNvPr id="16" name="Text4">
            <a:extLst>
              <a:ext uri="{FF2B5EF4-FFF2-40B4-BE49-F238E27FC236}">
                <a16:creationId xmlns:a16="http://schemas.microsoft.com/office/drawing/2014/main" id="{E526BA04-FC89-5C1C-17D8-F88322027DD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603592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抉择时刻的果断与犹豫</a:t>
            </a:r>
          </a:p>
        </p:txBody>
      </p:sp>
      <p:sp>
        <p:nvSpPr>
          <p:cNvPr id="17" name="Text5">
            <a:extLst>
              <a:ext uri="{FF2B5EF4-FFF2-40B4-BE49-F238E27FC236}">
                <a16:creationId xmlns:a16="http://schemas.microsoft.com/office/drawing/2014/main" id="{77B87673-A5C2-1FC3-63EC-43166AB52747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1237820" y="4911505"/>
            <a:ext cx="4157140" cy="14595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电影中，面对门派纷争，部分人物犹豫不决，错失化解恩怨良机。据统计，影片中因犹豫导致的冲突升级事件占比高达40%，反衬出宗师之路需审时度势，果断行动，避免错失成长与和谐的机会。</a:t>
            </a:r>
          </a:p>
        </p:txBody>
      </p:sp>
    </p:spTree>
    <p:custDataLst>
      <p:custData r:id="rId28"/>
      <p:tags r:id="rId29"/>
    </p:custDataLst>
    <p:extLst>
      <p:ext uri="{BB962C8B-B14F-4D97-AF65-F5344CB8AC3E}">
        <p14:creationId val="1542475563"/>
      </p:ext>
    </p:extLst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5">
            <a:extLst>
              <a:ext uri="{FF2B5EF4-FFF2-40B4-BE49-F238E27FC236}">
                <a16:creationId xmlns:a16="http://schemas.microsoft.com/office/drawing/2014/main" id="{642FCE19-7A92-7093-53DA-057CB204A4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6">
            <a:extLst>
              <a:ext uri="{FF2B5EF4-FFF2-40B4-BE49-F238E27FC236}">
                <a16:creationId xmlns:a16="http://schemas.microsoft.com/office/drawing/2014/main" id="{D709270C-19D8-7EF4-998B-78BC3900F1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7">
            <a:extLst>
              <a:ext uri="{FF2B5EF4-FFF2-40B4-BE49-F238E27FC236}">
                <a16:creationId xmlns:a16="http://schemas.microsoft.com/office/drawing/2014/main" id="{8D08E9B2-D964-EFF3-9201-7C6D88C386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8">
            <a:extLst>
              <a:ext uri="{FF2B5EF4-FFF2-40B4-BE49-F238E27FC236}">
                <a16:creationId xmlns:a16="http://schemas.microsoft.com/office/drawing/2014/main" id="{B02C6454-1B09-763D-7D24-E6DB2A2B353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shape 9">
            <a:extLst>
              <a:ext uri="{FF2B5EF4-FFF2-40B4-BE49-F238E27FC236}">
                <a16:creationId xmlns:a16="http://schemas.microsoft.com/office/drawing/2014/main" id="{F89246BC-3BB3-A24C-1B82-93DBAB2CAC7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 flipH="1">
            <a:off x="11303026" y="6091840"/>
            <a:ext cx="888974" cy="7688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4" name="shape 10">
            <a:extLst>
              <a:ext uri="{FF2B5EF4-FFF2-40B4-BE49-F238E27FC236}">
                <a16:creationId xmlns:a16="http://schemas.microsoft.com/office/drawing/2014/main" id="{541C4FD6-2B0D-0320-135E-D69410C6A42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" y="381739"/>
            <a:ext cx="1037838" cy="800660"/>
          </a:xfrm>
          <a:prstGeom prst="rect">
            <a:avLst/>
          </a:prstGeom>
        </p:spPr>
      </p:pic>
      <p:pic>
        <p:nvPicPr>
          <p:cNvPr id="13" name="shape 11">
            <a:extLst>
              <a:ext uri="{FF2B5EF4-FFF2-40B4-BE49-F238E27FC236}">
                <a16:creationId xmlns:a16="http://schemas.microsoft.com/office/drawing/2014/main" id="{8D15C685-91B2-E0DC-0ABF-A709D35B563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1" b="89621" l="4600" r="95800">
                        <a14:foregroundMark x1="6200" y1="33533" x2="8600" y2="42315"/>
                        <a14:foregroundMark x1="4600" y1="71657" x2="4600" y2="71657"/>
                        <a14:foregroundMark x1="53400" y1="60878" x2="74800" y2="70459"/>
                        <a14:foregroundMark x1="74800" y1="70459" x2="85200" y2="71856"/>
                        <a14:foregroundMark x1="72600" y1="75050" x2="81800" y2="75449"/>
                        <a14:foregroundMark x1="81800" y1="75449" x2="89800" y2="73253"/>
                        <a14:foregroundMark x1="89800" y1="73253" x2="95800" y2="65669"/>
                        <a14:foregroundMark x1="78400" y1="49501" x2="81200" y2="56287"/>
                        <a14:foregroundMark x1="56400" y1="60080" x2="78400" y2="62874"/>
                        <a14:foregroundMark x1="76400" y1="64271" x2="76800" y2="64271"/>
                        <a14:foregroundMark x1="84800" y1="60479" x2="84800" y2="60479"/>
                        <a14:foregroundMark x1="86600" y1="61477" x2="83800" y2="66667"/>
                        <a14:foregroundMark x1="91000" y1="64271" x2="85200" y2="66866"/>
                        <a14:foregroundMark x1="50000" y1="60479" x2="56000" y2="65269"/>
                        <a14:foregroundMark x1="56000" y1="65269" x2="58200" y2="65868"/>
                        <a14:foregroundMark x1="52600" y1="69661" x2="55000" y2="70858"/>
                        <a14:foregroundMark x1="50400" y1="71856" x2="55600" y2="72056"/>
                        <a14:foregroundMark x1="36000" y1="48503" x2="36200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0" y="5615283"/>
            <a:ext cx="1312276" cy="131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"/>
          <p:cNvSpPr/>
          <p:nvPr>
            <p:custDataLst>
              <p:tags r:id="rId14"/>
            </p:custDataLst>
          </p:nvPr>
        </p:nvSpPr>
        <p:spPr>
          <a:xfrm>
            <a:off x="0" y="0"/>
            <a:ext cx="41865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1"/>
          <p:cNvSpPr/>
          <p:nvPr>
            <p:custDataLst>
              <p:tags r:id="rId15"/>
            </p:custDataLst>
          </p:nvPr>
        </p:nvSpPr>
        <p:spPr>
          <a:xfrm>
            <a:off x="775504" y="762635"/>
            <a:ext cx="4849792" cy="6095365"/>
          </a:xfrm>
          <a:prstGeom prst="rect">
            <a:avLst/>
          </a:prstGeom>
          <a:blipFill>
            <a:blip r:embed="rId16"/>
            <a:stretch>
              <a:fillRect l="-44521" r="-445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D9FF4B46-AB24-DF10-93D4-8EA4C70409B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096000" y="485261"/>
            <a:ext cx="5604024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失败教训与成功经验的转化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BC02BF96-EB20-87BC-A9B4-1DA046E0259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096001" y="1961144"/>
            <a:ext cx="5611250" cy="44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1.失败育坚韧之心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《一代宗师》中，宫二经历比武失利，却更加刻苦修炼，终成大器。失败非终点，而是锤炼意志的磨刀石，促使人不断前行。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2.经验促技艺精进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电影展示，宗师之路离不开实战经验的积累。宫二通过无数次切磋，技艺日益精进，证明实战经验是提升武艺的关键，指导我们应将失败转化为成长的阶梯。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3.得失悟人生哲理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宫二在宗师之路上的得失，映射出人生如棋，一步错满盘皆输的道理。得失之间，学会平衡心态，方能领悟更高层次的武学真谛，实现个人成长。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4.转化成就宗师梦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电影中，宫二将失败转化为动力，将成功经验提炼为法则，最终成就宗师之名。此过程启示我们，得失间的智慧在于不断转化，方能持续进步，实现梦想。</a:t>
            </a:r>
          </a:p>
        </p:txBody>
      </p:sp>
    </p:spTree>
    <p:custDataLst>
      <p:custData r:id="rId19"/>
      <p:tags r:id="rId20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787B9-B9F1-BD76-C5B5-22EB6D30C62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A5F41F1-ECDD-F422-9356-882DA2A9D1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97BEFB-7382-04E2-FFFE-FD1A4391FB5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9132" y="216525"/>
            <a:ext cx="11653736" cy="6424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4000">
                <a:schemeClr val="accent1"/>
              </a:gs>
              <a:gs pos="83000">
                <a:schemeClr val="accent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0C52EF-61D2-4A6E-C11F-ACECD85C3C2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810" y="381739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18719F-0181-95C8-61CA-29979A03E6B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810" y="6396362"/>
            <a:ext cx="11656380" cy="79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8" name="shape 7">
            <a:extLst>
              <a:ext uri="{FF2B5EF4-FFF2-40B4-BE49-F238E27FC236}">
                <a16:creationId xmlns:a16="http://schemas.microsoft.com/office/drawing/2014/main" id="{8D92677F-1B2E-AB13-D02D-8ECF4DA7AFD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39232" y="0"/>
            <a:ext cx="1353429" cy="1170533"/>
          </a:xfrm>
          <a:prstGeom prst="rect">
            <a:avLst/>
          </a:prstGeom>
        </p:spPr>
      </p:pic>
      <p:pic>
        <p:nvPicPr>
          <p:cNvPr id="9" name="shape 8">
            <a:extLst>
              <a:ext uri="{FF2B5EF4-FFF2-40B4-BE49-F238E27FC236}">
                <a16:creationId xmlns:a16="http://schemas.microsoft.com/office/drawing/2014/main" id="{CFF3710D-B5FC-8FCB-A392-D49627C083C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95" y="5371122"/>
            <a:ext cx="1907752" cy="1471773"/>
          </a:xfrm>
          <a:prstGeom prst="rect">
            <a:avLst/>
          </a:prstGeom>
        </p:spPr>
      </p:pic>
      <p:pic>
        <p:nvPicPr>
          <p:cNvPr id="10" name="shape 9">
            <a:extLst>
              <a:ext uri="{FF2B5EF4-FFF2-40B4-BE49-F238E27FC236}">
                <a16:creationId xmlns:a16="http://schemas.microsoft.com/office/drawing/2014/main" id="{888E7FD4-1638-0DB1-6CDE-44906F8FABB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7400" y1="25749" x2="41000" y2="29940"/>
                        <a14:foregroundMark x1="57400" y1="29741" x2="47600" y2="35130"/>
                        <a14:foregroundMark x1="43800" y1="37126" x2="34600" y2="40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65" y="5391796"/>
            <a:ext cx="1400890" cy="1403692"/>
          </a:xfrm>
          <a:prstGeom prst="rect">
            <a:avLst/>
          </a:prstGeom>
        </p:spPr>
      </p:pic>
      <p:pic>
        <p:nvPicPr>
          <p:cNvPr id="11" name="shape 10">
            <a:extLst>
              <a:ext uri="{FF2B5EF4-FFF2-40B4-BE49-F238E27FC236}">
                <a16:creationId xmlns:a16="http://schemas.microsoft.com/office/drawing/2014/main" id="{75F55FF3-BD45-D669-CC68-F7BAC3FBC7E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0400" y1="17000" x2="78200" y2="18600"/>
                        <a14:foregroundMark x1="88000" y1="30600" x2="86800" y2="38000"/>
                        <a14:foregroundMark x1="86800" y1="38000" x2="79400" y2="36400"/>
                        <a14:foregroundMark x1="79400" y1="36400" x2="85000" y2="34000"/>
                        <a14:foregroundMark x1="22000" y1="18600" x2="30400" y2="20600"/>
                        <a14:foregroundMark x1="43400" y1="77200" x2="63600" y2="79200"/>
                        <a14:foregroundMark x1="51000" y1="82200" x2="55200" y2="8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" y="306023"/>
            <a:ext cx="1867333" cy="1867333"/>
          </a:xfrm>
          <a:prstGeom prst="rect">
            <a:avLst/>
          </a:prstGeom>
        </p:spPr>
      </p:pic>
      <p:sp>
        <p:nvSpPr>
          <p:cNvPr id="2" name="Text1">
            <a:extLst>
              <a:ext uri="{FF2B5EF4-FFF2-40B4-BE49-F238E27FC236}">
                <a16:creationId xmlns:a16="http://schemas.microsoft.com/office/drawing/2014/main" id="{2EEEFF2A-22A7-DE09-3B02-DDAA3BC839D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宗师的人格魅力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5C880896-7E7F-F96A-E008-841BB6D7080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The personality charm of a master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173D4BB-4F75-CF07-D9AD-2E7641DE67F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205095" y="11880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Text3">
            <a:extLst>
              <a:ext uri="{FF2B5EF4-FFF2-40B4-BE49-F238E27FC236}">
                <a16:creationId xmlns:a16="http://schemas.microsoft.com/office/drawing/2014/main" id="{D384EC57-B41B-CEDD-F93C-A3014298199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205095" y="11620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</p:spTree>
    <p:custDataLst>
      <p:custData r:id="rId21"/>
      <p:tags r:id="rId22"/>
    </p:custDataLst>
    <p:extLst>
      <p:ext uri="{BB962C8B-B14F-4D97-AF65-F5344CB8AC3E}">
        <p14:creationId val="1260023404"/>
      </p:ext>
    </p:extLst>
  </p:cSld>
  <p:clrMapOvr>
    <a:masterClrMapping/>
  </p:clrMapOvr>
</p:sld>
</file>

<file path=ppt/tags/tag1.xml><?xml version="1.0" encoding="utf-8"?>
<p:tagLst xmlns:p="http://schemas.openxmlformats.org/presentationml/2006/main">
  <p:tag name="YOO_CHATSHAPE_TYPE" val="YOO_CHATSHAPE_DECORATION"/>
</p:tagLst>
</file>

<file path=ppt/tags/tag10.xml><?xml version="1.0" encoding="utf-8"?>
<p:tagLst xmlns:p="http://schemas.openxmlformats.org/presentationml/2006/main">
  <p:tag name="YOO_CHATSHAPE_TYPE" val="YOO_CHATSHAPE_AUTHOR"/>
</p:tagLst>
</file>

<file path=ppt/tags/tag100.xml><?xml version="1.0" encoding="utf-8"?>
<p:tagLst xmlns:p="http://schemas.openxmlformats.org/presentationml/2006/main">
  <p:tag name="TAG_CONTENT_DIAGRAM_INDEX" val="982f5f43e02740cb8d6b9d2e4783d507"/>
  <p:tag name="TAG_CONTENT_GROUPCOUNT" val="2"/>
  <p:tag name="TAG_CONTENT_GROUPINDEX" val="1"/>
  <p:tag name="TAG_CONTENT_SUBINDEX" val="1"/>
  <p:tag name="YOO_CHATSHAPE_TYPE" val="YOO_CHATSHAPE_CHILDTITLE"/>
</p:tagLst>
</file>

<file path=ppt/tags/tag101.xml><?xml version="1.0" encoding="utf-8"?>
<p:tagLst xmlns:p="http://schemas.openxmlformats.org/presentationml/2006/main">
  <p:tag name="TAG_CONTENT_DIAGRAM_INDEX" val="982f5f43e02740cb8d6b9d2e4783d507"/>
  <p:tag name="TAG_CONTENT_GROUPCOUNT" val="2"/>
  <p:tag name="TAG_CONTENT_GROUPINDEX" val="1"/>
  <p:tag name="TAG_CONTENT_SUBINDEX" val="1"/>
  <p:tag name="YOO_CHATSHAPE_TYPE" val="YOO_CHATSHAPE_IMAGE"/>
</p:tagLst>
</file>

<file path=ppt/tags/tag102.xml><?xml version="1.0" encoding="utf-8"?>
<p:tagLst xmlns:p="http://schemas.openxmlformats.org/presentationml/2006/main">
  <p:tag name="YOO_CHATSHAPE_TYPE" val="YOO_CHATSHAPE_TITLE"/>
</p:tagLst>
</file>

<file path=ppt/tags/tag103.xml><?xml version="1.0" encoding="utf-8"?>
<p:tagLst xmlns:p="http://schemas.openxmlformats.org/presentationml/2006/main">
  <p:tag name="TAG_AIGCCREATORID" val="AIGC生成内容仅供参考-2025/8/19 17:23:50"/>
  <p:tag name="TAG_CHAPTER_ID" val="0"/>
  <p:tag name="TAG_CONTENT_TYPE" val="二级大纲2"/>
  <p:tag name="TAG_SECTION_ID" val="1"/>
  <p:tag name="YOO_CHATPAGE_TYPE" val="TAG_CHATPAGE_MULTCONTENT"/>
  <p:tag name="YOO_CHATSHAPE_TITLE" val="内心成长与信念坚守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4.xml><?xml version="1.0" encoding="utf-8"?>
<p:tagLst xmlns:p="http://schemas.openxmlformats.org/presentationml/2006/main">
  <p:tag name="YOO_CHATSHAPE_TYPE" val="YOO_CHATSHAPE_DECORATION"/>
</p:tagLst>
</file>

<file path=ppt/tags/tag105.xml><?xml version="1.0" encoding="utf-8"?>
<p:tagLst xmlns:p="http://schemas.openxmlformats.org/presentationml/2006/main">
  <p:tag name="YOO_CHATSHAPE_TYPE" val="YOO_CHATSHAPE_DECORATION"/>
</p:tagLst>
</file>

<file path=ppt/tags/tag106.xml><?xml version="1.0" encoding="utf-8"?>
<p:tagLst xmlns:p="http://schemas.openxmlformats.org/presentationml/2006/main">
  <p:tag name="YOO_CHATSHAPE_TYPE" val="YOO_CHATSHAPE_DECORATION"/>
</p:tagLst>
</file>

<file path=ppt/tags/tag107.xml><?xml version="1.0" encoding="utf-8"?>
<p:tagLst xmlns:p="http://schemas.openxmlformats.org/presentationml/2006/main">
  <p:tag name="YOO_CHATSHAPE_TYPE" val="YOO_CHATSHAPE_DECORATION"/>
</p:tagLst>
</file>

<file path=ppt/tags/tag108.xml><?xml version="1.0" encoding="utf-8"?>
<p:tagLst xmlns:p="http://schemas.openxmlformats.org/presentationml/2006/main">
  <p:tag name="TAG_CONTENT_SUBINDEX" val="7"/>
  <p:tag name="YOO_CHATSHAPE_TYPE" val="YOO_CHATSHAPE_IMAGE"/>
</p:tagLst>
</file>

<file path=ppt/tags/tag109.xml><?xml version="1.0" encoding="utf-8"?>
<p:tagLst xmlns:p="http://schemas.openxmlformats.org/presentationml/2006/main">
  <p:tag name="TAG_CONTENT_SUBINDEX" val="8"/>
  <p:tag name="YOO_CHATSHAPE_TYPE" val="YOO_CHATSHAPE_IMAGE"/>
</p:tagLst>
</file>

<file path=ppt/tags/tag11.xml><?xml version="1.0" encoding="utf-8"?>
<p:tagLst xmlns:p="http://schemas.openxmlformats.org/presentationml/2006/main">
  <p:tag name="YOO_CHATSHAPE_TYPE" val="YOO_CHATSHAPE_DATE"/>
</p:tagLst>
</file>

<file path=ppt/tags/tag110.xml><?xml version="1.0" encoding="utf-8"?>
<p:tagLst xmlns:p="http://schemas.openxmlformats.org/presentationml/2006/main">
  <p:tag name="TAG_CONTENT_SUBINDEX" val="9"/>
  <p:tag name="YOO_CHATSHAPE_TYPE" val="YOO_CHATSHAPE_IMAGE"/>
</p:tagLst>
</file>

<file path=ppt/tags/tag111.xml><?xml version="1.0" encoding="utf-8"?>
<p:tagLst xmlns:p="http://schemas.openxmlformats.org/presentationml/2006/main">
  <p:tag name="TAG_CONTENT_SUBINDEX" val="10"/>
  <p:tag name="YOO_CHATSHAPE_TYPE" val="YOO_CHATSHAPE_IMAGE"/>
</p:tagLst>
</file>

<file path=ppt/tags/tag112.xml><?xml version="1.0" encoding="utf-8"?>
<p:tagLst xmlns:p="http://schemas.openxmlformats.org/presentationml/2006/main">
  <p:tag name="YOO_CHATSHAPE_TYPE" val="YOO_CHATSHAPE_TITLE"/>
</p:tagLst>
</file>

<file path=ppt/tags/tag113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114.xml><?xml version="1.0" encoding="utf-8"?>
<p:tagLst xmlns:p="http://schemas.openxmlformats.org/presentationml/2006/main">
  <p:tag name="YOO_CHATSHAPE_TYPE" val="YOO_CHATSHAPE_DECORATION"/>
</p:tagLst>
</file>

<file path=ppt/tags/tag115.xml><?xml version="1.0" encoding="utf-8"?>
<p:tagLst xmlns:p="http://schemas.openxmlformats.org/presentationml/2006/main">
  <p:tag name="TAG_CHATPAGE_CHAPTER" val="1"/>
  <p:tag name="YOO_CHATSHAPE_TYPE" val="YOO_CHATSHAPE_NUM"/>
</p:tagLst>
</file>

<file path=ppt/tags/tag116.xml><?xml version="1.0" encoding="utf-8"?>
<p:tagLst xmlns:p="http://schemas.openxmlformats.org/presentationml/2006/main">
  <p:tag name="TAG_AIGCCREATORID" val="AIGC生成内容仅供参考-2025/8/19 17:23:50"/>
  <p:tag name="TAG_CHAPTER_ID" val="1"/>
  <p:tag name="YOO_CHATPAGE_TYPE" val="TAG_CHATPAGE_CHAPTER"/>
  <p:tag name="YOO_CHATSHAPE_TITLE" val="得失之间的智慧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7.xml><?xml version="1.0" encoding="utf-8"?>
<p:tagLst xmlns:p="http://schemas.openxmlformats.org/presentationml/2006/main">
  <p:tag name="YOO_CHATSHAPE_TYPE" val="YOO_CHATSHAPE_DECORATION"/>
</p:tagLst>
</file>

<file path=ppt/tags/tag118.xml><?xml version="1.0" encoding="utf-8"?>
<p:tagLst xmlns:p="http://schemas.openxmlformats.org/presentationml/2006/main">
  <p:tag name="YOO_CHATSHAPE_TYPE" val="YOO_CHATSHAPE_DECORATION"/>
</p:tagLst>
</file>

<file path=ppt/tags/tag119.xml><?xml version="1.0" encoding="utf-8"?>
<p:tagLst xmlns:p="http://schemas.openxmlformats.org/presentationml/2006/main">
  <p:tag name="YOO_CHATSHAPE_TYPE" val="YOO_CHATSHAPE_DECORATION"/>
</p:tagLst>
</file>

<file path=ppt/tags/tag12.xml><?xml version="1.0" encoding="utf-8"?>
<p:tagLst xmlns:p="http://schemas.openxmlformats.org/presentationml/2006/main">
  <p:tag name="YOO_CHATSHAPE_TYPE" val="YOO_CHATSHAPE_DECORATION"/>
</p:tagLst>
</file>

<file path=ppt/tags/tag120.xml><?xml version="1.0" encoding="utf-8"?>
<p:tagLst xmlns:p="http://schemas.openxmlformats.org/presentationml/2006/main">
  <p:tag name="YOO_CHATSHAPE_TYPE" val="YOO_CHATSHAPE_DECORATION"/>
</p:tagLst>
</file>

<file path=ppt/tags/tag121.xml><?xml version="1.0" encoding="utf-8"?>
<p:tagLst xmlns:p="http://schemas.openxmlformats.org/presentationml/2006/main">
  <p:tag name="TAG_CONTENT_SUBINDEX" val="9"/>
  <p:tag name="YOO_CHATSHAPE_TYPE" val="YOO_CHATSHAPE_IMAGE"/>
</p:tagLst>
</file>

<file path=ppt/tags/tag122.xml><?xml version="1.0" encoding="utf-8"?>
<p:tagLst xmlns:p="http://schemas.openxmlformats.org/presentationml/2006/main">
  <p:tag name="TAG_CONTENT_SUBINDEX" val="10"/>
  <p:tag name="YOO_CHATSHAPE_TYPE" val="YOO_CHATSHAPE_IMAGE"/>
</p:tagLst>
</file>

<file path=ppt/tags/tag123.xml><?xml version="1.0" encoding="utf-8"?>
<p:tagLst xmlns:p="http://schemas.openxmlformats.org/presentationml/2006/main">
  <p:tag name="TAG_CONTENT_SUBINDEX" val="11"/>
  <p:tag name="YOO_CHATSHAPE_TYPE" val="YOO_CHATSHAPE_IMAGE"/>
</p:tagLst>
</file>

<file path=ppt/tags/tag124.xml><?xml version="1.0" encoding="utf-8"?>
<p:tagLst xmlns:p="http://schemas.openxmlformats.org/presentationml/2006/main">
  <p:tag name="TAG_CONTENT_DIAGRAM_INDEX" val="ba1c51fa829e4184ad8b0118abfd4b3f"/>
  <p:tag name="TAG_CONTENT_GROUPCOUNT" val="2"/>
  <p:tag name="YOO_CHATSHAPE_TYPE" val="YOO_CHATSHAPE_DECORATION"/>
</p:tagLst>
</file>

<file path=ppt/tags/tag125.xml><?xml version="1.0" encoding="utf-8"?>
<p:tagLst xmlns:p="http://schemas.openxmlformats.org/presentationml/2006/main">
  <p:tag name="YOO_CHATSHAPE_TYPE" val="YOO_CHATSHAPE_DECORATION"/>
</p:tagLst>
</file>

<file path=ppt/tags/tag126.xml><?xml version="1.0" encoding="utf-8"?>
<p:tagLst xmlns:p="http://schemas.openxmlformats.org/presentationml/2006/main">
  <p:tag name="TAG_CONTENT_DIAGRAM_INDEX" val="ba1c51fa829e4184ad8b0118abfd4b3f"/>
  <p:tag name="TAG_CONTENT_GROUPCOUNT" val="2"/>
  <p:tag name="TAG_CONTENT_GROUPINDEX" val="1"/>
  <p:tag name="TAG_CONTENT_SUBINDEX" val="1"/>
  <p:tag name="YOO_CHATSHAPE_TYPE" val="YOO_CHATSHAPE_CHILDCONTENT"/>
</p:tagLst>
</file>

<file path=ppt/tags/tag127.xml><?xml version="1.0" encoding="utf-8"?>
<p:tagLst xmlns:p="http://schemas.openxmlformats.org/presentationml/2006/main">
  <p:tag name="YOO_CHATSHAPE_TYPE" val="YOO_CHATSHAPE_DECORATION"/>
</p:tagLst>
</file>

<file path=ppt/tags/tag128.xml><?xml version="1.0" encoding="utf-8"?>
<p:tagLst xmlns:p="http://schemas.openxmlformats.org/presentationml/2006/main">
  <p:tag name="TAG_CONTENT_DIAGRAM_INDEX" val="ba1c51fa829e4184ad8b0118abfd4b3f"/>
  <p:tag name="TAG_CONTENT_GROUPCOUNT" val="2"/>
  <p:tag name="TAG_CONTENT_GROUPINDEX" val="1"/>
  <p:tag name="TAG_CONTENT_SUBINDEX" val="1"/>
  <p:tag name="YOO_CHATSHAPE_TYPE" val="YOO_CHATSHAPE_ICON"/>
</p:tagLst>
</file>

<file path=ppt/tags/tag129.xml><?xml version="1.0" encoding="utf-8"?>
<p:tagLst xmlns:p="http://schemas.openxmlformats.org/presentationml/2006/main">
  <p:tag name="TAG_CONTENT_DIAGRAM_INDEX" val="ba1c51fa829e4184ad8b0118abfd4b3f"/>
  <p:tag name="TAG_CONTENT_GROUPCOUNT" val="2"/>
  <p:tag name="TAG_CONTENT_GROUPINDEX" val="2"/>
  <p:tag name="TAG_CONTENT_SUBINDEX" val="2"/>
  <p:tag name="YOO_CHATSHAPE_TYPE" val="YOO_CHATSHAPE_ICON"/>
</p:tagLst>
</file>

<file path=ppt/tags/tag13.xml><?xml version="1.0" encoding="utf-8"?>
<p:tagLst xmlns:p="http://schemas.openxmlformats.org/presentationml/2006/main">
  <p:tag name="YOO_CHATSHAPE_TYPE" val="YOO_CHATSHAPE_DECORATION"/>
</p:tagLst>
</file>

<file path=ppt/tags/tag130.xml><?xml version="1.0" encoding="utf-8"?>
<p:tagLst xmlns:p="http://schemas.openxmlformats.org/presentationml/2006/main">
  <p:tag name="TAG_CONTENT_DIAGRAM_INDEX" val="ba1c51fa829e4184ad8b0118abfd4b3f"/>
  <p:tag name="TAG_CONTENT_GROUPCOUNT" val="2"/>
  <p:tag name="TAG_CONTENT_GROUPINDEX" val="1"/>
  <p:tag name="YOO_CHATSHAPE_TYPE" val="YOO_CHATSHAPE_IMAGE"/>
</p:tagLst>
</file>

<file path=ppt/tags/tag131.xml><?xml version="1.0" encoding="utf-8"?>
<p:tagLst xmlns:p="http://schemas.openxmlformats.org/presentationml/2006/main">
  <p:tag name="TAG_CONTENT_DIAGRAM_INDEX" val="ba1c51fa829e4184ad8b0118abfd4b3f"/>
  <p:tag name="TAG_CONTENT_GROUPCOUNT" val="2"/>
  <p:tag name="TAG_CONTENT_GROUPINDEX" val="1"/>
  <p:tag name="TAG_CONTENT_SUBINDEX" val="1"/>
  <p:tag name="YOO_CHATSHAPE_TYPE" val="YOO_CHATSHAPE_CHILDTITLE"/>
</p:tagLst>
</file>

<file path=ppt/tags/tag132.xml><?xml version="1.0" encoding="utf-8"?>
<p:tagLst xmlns:p="http://schemas.openxmlformats.org/presentationml/2006/main">
  <p:tag name="TAG_CONTENT_DIAGRAM_INDEX" val="ba1c51fa829e4184ad8b0118abfd4b3f"/>
  <p:tag name="TAG_CONTENT_GROUPCOUNT" val="2"/>
  <p:tag name="TAG_CONTENT_GROUPINDEX" val="2"/>
  <p:tag name="TAG_CONTENT_SUBINDEX" val="2"/>
  <p:tag name="YOO_CHATSHAPE_TYPE" val="YOO_CHATSHAPE_CHILDTITLE"/>
</p:tagLst>
</file>

<file path=ppt/tags/tag133.xml><?xml version="1.0" encoding="utf-8"?>
<p:tagLst xmlns:p="http://schemas.openxmlformats.org/presentationml/2006/main">
  <p:tag name="YOO_CHATSHAPE_TYPE" val="YOO_CHATSHAPE_TITLE"/>
</p:tagLst>
</file>

<file path=ppt/tags/tag134.xml><?xml version="1.0" encoding="utf-8"?>
<p:tagLst xmlns:p="http://schemas.openxmlformats.org/presentationml/2006/main">
  <p:tag name="TAG_CONTENT_DIAGRAM_INDEX" val="ba1c51fa829e4184ad8b0118abfd4b3f"/>
  <p:tag name="TAG_CONTENT_GROUPCOUNT" val="2"/>
  <p:tag name="TAG_CONTENT_GROUPINDEX" val="2"/>
  <p:tag name="TAG_CONTENT_SUBINDEX" val="2"/>
  <p:tag name="YOO_CHATSHAPE_TYPE" val="YOO_CHATSHAPE_CHILDCONTENT"/>
</p:tagLst>
</file>

<file path=ppt/tags/tag135.xml><?xml version="1.0" encoding="utf-8"?>
<p:tagLst xmlns:p="http://schemas.openxmlformats.org/presentationml/2006/main">
  <p:tag name="TAG_AIGCCREATORID" val="AIGC生成内容仅供参考-2025/8/19 17:23:50"/>
  <p:tag name="TAG_CHAPTER_ID" val="1"/>
  <p:tag name="TAG_CONTENT_TYPE" val="二级大纲2"/>
  <p:tag name="TAG_SECTION_ID" val="0"/>
  <p:tag name="YOO_CHATPAGE_TYPE" val="TAG_CHATPAGE_MULTCONTENT"/>
  <p:tag name="YOO_CHATSHAPE_TITLE" val="抉择时刻的果断与犹豫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6.xml><?xml version="1.0" encoding="utf-8"?>
<p:tagLst xmlns:p="http://schemas.openxmlformats.org/presentationml/2006/main">
  <p:tag name="YOO_CHATSHAPE_TYPE" val="YOO_CHATSHAPE_DECORATION"/>
</p:tagLst>
</file>

<file path=ppt/tags/tag137.xml><?xml version="1.0" encoding="utf-8"?>
<p:tagLst xmlns:p="http://schemas.openxmlformats.org/presentationml/2006/main">
  <p:tag name="YOO_CHATSHAPE_TYPE" val="YOO_CHATSHAPE_DECORATION"/>
</p:tagLst>
</file>

<file path=ppt/tags/tag138.xml><?xml version="1.0" encoding="utf-8"?>
<p:tagLst xmlns:p="http://schemas.openxmlformats.org/presentationml/2006/main">
  <p:tag name="YOO_CHATSHAPE_TYPE" val="YOO_CHATSHAPE_DECORATION"/>
</p:tagLst>
</file>

<file path=ppt/tags/tag139.xml><?xml version="1.0" encoding="utf-8"?>
<p:tagLst xmlns:p="http://schemas.openxmlformats.org/presentationml/2006/main">
  <p:tag name="YOO_CHATSHAPE_TYPE" val="YOO_CHATSHAPE_DECORATION"/>
</p:tagLst>
</file>

<file path=ppt/tags/tag14.xml><?xml version="1.0" encoding="utf-8"?>
<p:tagLst xmlns:p="http://schemas.openxmlformats.org/presentationml/2006/main">
  <p:tag name="TAG_CHATSHAPE_LINK" val="sp:翻译"/>
  <p:tag name="TAG_CHATSHAPE_SUBTITLE_TYPE" val="TAG_CHATSHAPE_SUBTITLE_ENGLISH"/>
  <p:tag name="YOO_CHATSHAPE_TYPE" val="YOO_CHATSHAPE_SUBTITLE"/>
</p:tagLst>
</file>

<file path=ppt/tags/tag140.xml><?xml version="1.0" encoding="utf-8"?>
<p:tagLst xmlns:p="http://schemas.openxmlformats.org/presentationml/2006/main">
  <p:tag name="TAG_CONTENT_SUBINDEX" val="9"/>
  <p:tag name="YOO_CHATSHAPE_TYPE" val="YOO_CHATSHAPE_IMAGE"/>
</p:tagLst>
</file>

<file path=ppt/tags/tag141.xml><?xml version="1.0" encoding="utf-8"?>
<p:tagLst xmlns:p="http://schemas.openxmlformats.org/presentationml/2006/main">
  <p:tag name="TAG_CONTENT_SUBINDEX" val="10"/>
  <p:tag name="YOO_CHATSHAPE_TYPE" val="YOO_CHATSHAPE_IMAGE"/>
</p:tagLst>
</file>

<file path=ppt/tags/tag142.xml><?xml version="1.0" encoding="utf-8"?>
<p:tagLst xmlns:p="http://schemas.openxmlformats.org/presentationml/2006/main">
  <p:tag name="TAG_CONTENT_SUBINDEX" val="11"/>
  <p:tag name="YOO_CHATSHAPE_TYPE" val="YOO_CHATSHAPE_IMAGE"/>
</p:tagLst>
</file>

<file path=ppt/tags/tag143.xml><?xml version="1.0" encoding="utf-8"?>
<p:tagLst xmlns:p="http://schemas.openxmlformats.org/presentationml/2006/main">
  <p:tag name="YOO_CHATSHAPE_TYPE" val="YOO_CHATSHAPE_DECORATION"/>
</p:tagLst>
</file>

<file path=ppt/tags/tag144.xml><?xml version="1.0" encoding="utf-8"?>
<p:tagLst xmlns:p="http://schemas.openxmlformats.org/presentationml/2006/main">
  <p:tag name="YOO_CHATSHAPE_TYPE" val="YOO_CHATSHAPE_IMAGE"/>
</p:tagLst>
</file>

<file path=ppt/tags/tag145.xml><?xml version="1.0" encoding="utf-8"?>
<p:tagLst xmlns:p="http://schemas.openxmlformats.org/presentationml/2006/main">
  <p:tag name="YOO_CHATSHAPE_TYPE" val="YOO_CHATSHAPE_TITLE"/>
</p:tagLst>
</file>

<file path=ppt/tags/tag146.xml><?xml version="1.0" encoding="utf-8"?>
<p:tagLst xmlns:p="http://schemas.openxmlformats.org/presentationml/2006/main">
  <p:tag name="YOO_CHATSHAPE_TYPE" val="YOO_CHATSHAPE_CONTENT"/>
</p:tagLst>
</file>

<file path=ppt/tags/tag147.xml><?xml version="1.0" encoding="utf-8"?>
<p:tagLst xmlns:p="http://schemas.openxmlformats.org/presentationml/2006/main">
  <p:tag name="TAG_AIGCCREATORID" val="AIGC生成内容仅供参考-2025/8/19 17:23:50"/>
  <p:tag name="TAG_CHAPTER_ID" val="1"/>
  <p:tag name="TAG_CONTENT_TYPE" val="1标题1内容1图"/>
  <p:tag name="TAG_SECTION_ID" val="1"/>
  <p:tag name="YOO_CHATPAGE_TYPE" val="TAG_CHATPAGE_CONTENT"/>
  <p:tag name="YOO_CHATSHAPE_TITLE" val="失败教训与成功经验的转化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8.xml><?xml version="1.0" encoding="utf-8"?>
<p:tagLst xmlns:p="http://schemas.openxmlformats.org/presentationml/2006/main">
  <p:tag name="YOO_CHATSHAPE_TYPE" val="YOO_CHATSHAPE_DECORATION"/>
</p:tagLst>
</file>

<file path=ppt/tags/tag149.xml><?xml version="1.0" encoding="utf-8"?>
<p:tagLst xmlns:p="http://schemas.openxmlformats.org/presentationml/2006/main">
  <p:tag name="YOO_CHATSHAPE_TYPE" val="YOO_CHATSHAPE_DECORATION"/>
</p:tagLst>
</file>

<file path=ppt/tags/tag15.xml><?xml version="1.0" encoding="utf-8"?>
<p:tagLst xmlns:p="http://schemas.openxmlformats.org/presentationml/2006/main">
  <p:tag name="TAG_AIGCCREATORID" val="AIGC生成内容仅供参考-2025/8/19 17:23:50"/>
  <p:tag name="YOO_CHATPAGE_TYPE" val="TAG_CHATPAGE_COVER"/>
  <p:tag name="YOO_CHATSHAPE_TITLE" val="宗师之路的得失启示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50.xml><?xml version="1.0" encoding="utf-8"?>
<p:tagLst xmlns:p="http://schemas.openxmlformats.org/presentationml/2006/main">
  <p:tag name="YOO_CHATSHAPE_TYPE" val="YOO_CHATSHAPE_DECORATION"/>
</p:tagLst>
</file>

<file path=ppt/tags/tag151.xml><?xml version="1.0" encoding="utf-8"?>
<p:tagLst xmlns:p="http://schemas.openxmlformats.org/presentationml/2006/main">
  <p:tag name="YOO_CHATSHAPE_TYPE" val="YOO_CHATSHAPE_DECORATION"/>
</p:tagLst>
</file>

<file path=ppt/tags/tag152.xml><?xml version="1.0" encoding="utf-8"?>
<p:tagLst xmlns:p="http://schemas.openxmlformats.org/presentationml/2006/main">
  <p:tag name="TAG_CONTENT_SUBINDEX" val="7"/>
  <p:tag name="YOO_CHATSHAPE_TYPE" val="YOO_CHATSHAPE_IMAGE"/>
</p:tagLst>
</file>

<file path=ppt/tags/tag153.xml><?xml version="1.0" encoding="utf-8"?>
<p:tagLst xmlns:p="http://schemas.openxmlformats.org/presentationml/2006/main">
  <p:tag name="TAG_CONTENT_SUBINDEX" val="8"/>
  <p:tag name="YOO_CHATSHAPE_TYPE" val="YOO_CHATSHAPE_IMAGE"/>
</p:tagLst>
</file>

<file path=ppt/tags/tag154.xml><?xml version="1.0" encoding="utf-8"?>
<p:tagLst xmlns:p="http://schemas.openxmlformats.org/presentationml/2006/main">
  <p:tag name="TAG_CONTENT_SUBINDEX" val="9"/>
  <p:tag name="YOO_CHATSHAPE_TYPE" val="YOO_CHATSHAPE_IMAGE"/>
</p:tagLst>
</file>

<file path=ppt/tags/tag155.xml><?xml version="1.0" encoding="utf-8"?>
<p:tagLst xmlns:p="http://schemas.openxmlformats.org/presentationml/2006/main">
  <p:tag name="TAG_CONTENT_SUBINDEX" val="10"/>
  <p:tag name="YOO_CHATSHAPE_TYPE" val="YOO_CHATSHAPE_IMAGE"/>
</p:tagLst>
</file>

<file path=ppt/tags/tag156.xml><?xml version="1.0" encoding="utf-8"?>
<p:tagLst xmlns:p="http://schemas.openxmlformats.org/presentationml/2006/main">
  <p:tag name="YOO_CHATSHAPE_TYPE" val="YOO_CHATSHAPE_TITLE"/>
</p:tagLst>
</file>

<file path=ppt/tags/tag157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158.xml><?xml version="1.0" encoding="utf-8"?>
<p:tagLst xmlns:p="http://schemas.openxmlformats.org/presentationml/2006/main">
  <p:tag name="YOO_CHATSHAPE_TYPE" val="YOO_CHATSHAPE_DECORATION"/>
</p:tagLst>
</file>

<file path=ppt/tags/tag159.xml><?xml version="1.0" encoding="utf-8"?>
<p:tagLst xmlns:p="http://schemas.openxmlformats.org/presentationml/2006/main">
  <p:tag name="TAG_CHATPAGE_CHAPTER" val="2"/>
  <p:tag name="YOO_CHATSHAPE_TYPE" val="YOO_CHATSHAPE_NUM"/>
</p:tagLst>
</file>

<file path=ppt/tags/tag16.xml><?xml version="1.0" encoding="utf-8"?>
<p:tagLst xmlns:p="http://schemas.openxmlformats.org/presentationml/2006/main">
  <p:tag name="YOO_CHATSHAPE_TYPE" val="YOO_CHATSHAPE_DECORATION"/>
</p:tagLst>
</file>

<file path=ppt/tags/tag160.xml><?xml version="1.0" encoding="utf-8"?>
<p:tagLst xmlns:p="http://schemas.openxmlformats.org/presentationml/2006/main">
  <p:tag name="TAG_AIGCCREATORID" val="AIGC生成内容仅供参考-2025/8/19 17:23:50"/>
  <p:tag name="TAG_CHAPTER_ID" val="2"/>
  <p:tag name="YOO_CHATPAGE_TYPE" val="TAG_CHATPAGE_CHAPTER"/>
  <p:tag name="YOO_CHATSHAPE_TITLE" val="宗师的人格魅力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61.xml><?xml version="1.0" encoding="utf-8"?>
<p:tagLst xmlns:p="http://schemas.openxmlformats.org/presentationml/2006/main">
  <p:tag name="YOO_CHATSHAPE_TYPE" val="YOO_CHATSHAPE_DECORATION"/>
</p:tagLst>
</file>

<file path=ppt/tags/tag162.xml><?xml version="1.0" encoding="utf-8"?>
<p:tagLst xmlns:p="http://schemas.openxmlformats.org/presentationml/2006/main">
  <p:tag name="YOO_CHATSHAPE_TYPE" val="YOO_CHATSHAPE_DECORATION"/>
</p:tagLst>
</file>

<file path=ppt/tags/tag163.xml><?xml version="1.0" encoding="utf-8"?>
<p:tagLst xmlns:p="http://schemas.openxmlformats.org/presentationml/2006/main">
  <p:tag name="YOO_CHATSHAPE_TYPE" val="YOO_CHATSHAPE_DECORATION"/>
</p:tagLst>
</file>

<file path=ppt/tags/tag164.xml><?xml version="1.0" encoding="utf-8"?>
<p:tagLst xmlns:p="http://schemas.openxmlformats.org/presentationml/2006/main">
  <p:tag name="YOO_CHATSHAPE_TYPE" val="YOO_CHATSHAPE_DECORATION"/>
</p:tagLst>
</file>

<file path=ppt/tags/tag165.xml><?xml version="1.0" encoding="utf-8"?>
<p:tagLst xmlns:p="http://schemas.openxmlformats.org/presentationml/2006/main">
  <p:tag name="TAG_CONTENT_SUBINDEX" val="9"/>
  <p:tag name="YOO_CHATSHAPE_TYPE" val="YOO_CHATSHAPE_IMAGE"/>
</p:tagLst>
</file>

<file path=ppt/tags/tag166.xml><?xml version="1.0" encoding="utf-8"?>
<p:tagLst xmlns:p="http://schemas.openxmlformats.org/presentationml/2006/main">
  <p:tag name="TAG_CONTENT_SUBINDEX" val="10"/>
  <p:tag name="YOO_CHATSHAPE_TYPE" val="YOO_CHATSHAPE_IMAGE"/>
</p:tagLst>
</file>

<file path=ppt/tags/tag167.xml><?xml version="1.0" encoding="utf-8"?>
<p:tagLst xmlns:p="http://schemas.openxmlformats.org/presentationml/2006/main">
  <p:tag name="TAG_CONTENT_SUBINDEX" val="11"/>
  <p:tag name="YOO_CHATSHAPE_TYPE" val="YOO_CHATSHAPE_IMAGE"/>
</p:tagLst>
</file>

<file path=ppt/tags/tag168.xml><?xml version="1.0" encoding="utf-8"?>
<p:tagLst xmlns:p="http://schemas.openxmlformats.org/presentationml/2006/main">
  <p:tag name="TAG_CONTENT_DIAGRAM_INDEX" val="86fbfa16a85e470795ecfbe007d0a14f"/>
  <p:tag name="TAG_CONTENT_GROUPCOUNT" val="3"/>
  <p:tag name="TAG_CONTENT_GROUPINDEX" val="1"/>
  <p:tag name="TAG_CONTENT_SUBINDEX" val="1"/>
  <p:tag name="YOO_CHATSHAPE_TYPE" val="YOO_CHATSHAPE_CHILDTITLE"/>
</p:tagLst>
</file>

<file path=ppt/tags/tag169.xml><?xml version="1.0" encoding="utf-8"?>
<p:tagLst xmlns:p="http://schemas.openxmlformats.org/presentationml/2006/main">
  <p:tag name="TAG_CONTENT_DIAGRAM_INDEX" val="86fbfa16a85e470795ecfbe007d0a14f"/>
  <p:tag name="TAG_CONTENT_GROUPCOUNT" val="3"/>
  <p:tag name="TAG_CONTENT_GROUPINDEX" val="2"/>
  <p:tag name="TAG_CONTENT_SUBINDEX" val="2"/>
  <p:tag name="YOO_CHATSHAPE_TYPE" val="YOO_CHATSHAPE_CHILDTITLE"/>
</p:tagLst>
</file>

<file path=ppt/tags/tag17.xml><?xml version="1.0" encoding="utf-8"?>
<p:tagLst xmlns:p="http://schemas.openxmlformats.org/presentationml/2006/main">
  <p:tag name="YOO_CHATSHAPE_TYPE" val="YOO_CHATSHAPE_DECORATION"/>
</p:tagLst>
</file>

<file path=ppt/tags/tag170.xml><?xml version="1.0" encoding="utf-8"?>
<p:tagLst xmlns:p="http://schemas.openxmlformats.org/presentationml/2006/main">
  <p:tag name="TAG_CONTENT_DIAGRAM_INDEX" val="86fbfa16a85e470795ecfbe007d0a14f"/>
  <p:tag name="TAG_CONTENT_GROUPCOUNT" val="3"/>
  <p:tag name="TAG_CONTENT_GROUPINDEX" val="3"/>
  <p:tag name="TAG_CONTENT_SUBINDEX" val="3"/>
  <p:tag name="YOO_CHATSHAPE_TYPE" val="YOO_CHATSHAPE_CHILDTITLE"/>
</p:tagLst>
</file>

<file path=ppt/tags/tag171.xml><?xml version="1.0" encoding="utf-8"?>
<p:tagLst xmlns:p="http://schemas.openxmlformats.org/presentationml/2006/main">
  <p:tag name="TAG_CHATSHAPE_LINK" val="sp:子标题1"/>
  <p:tag name="TAG_CONTENT_DIAGRAM_INDEX" val="86fbfa16a85e470795ecfbe007d0a14f"/>
  <p:tag name="TAG_CONTENT_GROUPCOUNT" val="3"/>
  <p:tag name="TAG_CONTENT_GROUPINDEX" val="1"/>
  <p:tag name="YOO_CHATSHAPE_TYPE" val="YOO_CHATSHAPE_CONTENT"/>
</p:tagLst>
</file>

<file path=ppt/tags/tag172.xml><?xml version="1.0" encoding="utf-8"?>
<p:tagLst xmlns:p="http://schemas.openxmlformats.org/presentationml/2006/main">
  <p:tag name="TAG_CHATSHAPE_LINK" val="sp:子标题2"/>
  <p:tag name="TAG_CONTENT_DIAGRAM_INDEX" val="86fbfa16a85e470795ecfbe007d0a14f"/>
  <p:tag name="TAG_CONTENT_GROUPCOUNT" val="3"/>
  <p:tag name="TAG_CONTENT_GROUPINDEX" val="2"/>
  <p:tag name="YOO_CHATSHAPE_TYPE" val="YOO_CHATSHAPE_CONTENT"/>
</p:tagLst>
</file>

<file path=ppt/tags/tag173.xml><?xml version="1.0" encoding="utf-8"?>
<p:tagLst xmlns:p="http://schemas.openxmlformats.org/presentationml/2006/main">
  <p:tag name="TAG_CHATSHAPE_LINK" val="sp:子标题3"/>
  <p:tag name="TAG_CONTENT_DIAGRAM_INDEX" val="86fbfa16a85e470795ecfbe007d0a14f"/>
  <p:tag name="TAG_CONTENT_GROUPCOUNT" val="3"/>
  <p:tag name="TAG_CONTENT_GROUPINDEX" val="3"/>
  <p:tag name="YOO_CHATSHAPE_TYPE" val="YOO_CHATSHAPE_CONTENT"/>
</p:tagLst>
</file>

<file path=ppt/tags/tag174.xml><?xml version="1.0" encoding="utf-8"?>
<p:tagLst xmlns:p="http://schemas.openxmlformats.org/presentationml/2006/main">
  <p:tag name="TAG_CHATSHAPE_LINK" val="sp:子标题3"/>
  <p:tag name="TAG_CONTENT_DIAGRAM_INDEX" val="86fbfa16a85e470795ecfbe007d0a14f"/>
  <p:tag name="TAG_CONTENT_GROUPCOUNT" val="3"/>
  <p:tag name="TAG_CONTENT_GROUPINDEX" val="3"/>
  <p:tag name="TAG_CONTENT_SUBINDEX" val="3"/>
  <p:tag name="YOO_CHATSHAPE_TYPE" val="YOO_CHATSHAPE_CHILDDECORATE"/>
</p:tagLst>
</file>

<file path=ppt/tags/tag175.xml><?xml version="1.0" encoding="utf-8"?>
<p:tagLst xmlns:p="http://schemas.openxmlformats.org/presentationml/2006/main">
  <p:tag name="TAG_CHATSHAPE_LINK" val="sp:子标题2"/>
  <p:tag name="TAG_CONTENT_DIAGRAM_INDEX" val="86fbfa16a85e470795ecfbe007d0a14f"/>
  <p:tag name="TAG_CONTENT_GROUPCOUNT" val="3"/>
  <p:tag name="TAG_CONTENT_GROUPINDEX" val="2"/>
  <p:tag name="TAG_CONTENT_SUBINDEX" val="2"/>
  <p:tag name="YOO_CHATSHAPE_TYPE" val="YOO_CHATSHAPE_CHILDDECORATE"/>
</p:tagLst>
</file>

<file path=ppt/tags/tag176.xml><?xml version="1.0" encoding="utf-8"?>
<p:tagLst xmlns:p="http://schemas.openxmlformats.org/presentationml/2006/main">
  <p:tag name="TAG_CHATSHAPE_LINK" val="sp:子标题1"/>
  <p:tag name="TAG_CONTENT_DIAGRAM_INDEX" val="86fbfa16a85e470795ecfbe007d0a14f"/>
  <p:tag name="TAG_CONTENT_GROUPCOUNT" val="3"/>
  <p:tag name="TAG_CONTENT_GROUPINDEX" val="1"/>
  <p:tag name="TAG_CONTENT_SUBINDEX" val="1"/>
  <p:tag name="YOO_CHATSHAPE_TYPE" val="YOO_CHATSHAPE_CHILDDECORATE"/>
</p:tagLst>
</file>

<file path=ppt/tags/tag177.xml><?xml version="1.0" encoding="utf-8"?>
<p:tagLst xmlns:p="http://schemas.openxmlformats.org/presentationml/2006/main">
  <p:tag name="TAG_CONTENT_DIAGRAM_INDEX" val="86fbfa16a85e470795ecfbe007d0a14f"/>
  <p:tag name="TAG_CONTENT_GROUPCOUNT" val="3"/>
  <p:tag name="TAG_CONTENT_GROUPINDEX" val="1"/>
  <p:tag name="TAG_CONTENT_SUBINDEX" val="1"/>
  <p:tag name="YOO_CHATSHAPE_TYPE" val="YOO_CHATSHAPE_CHILDCONTENT"/>
</p:tagLst>
</file>

<file path=ppt/tags/tag178.xml><?xml version="1.0" encoding="utf-8"?>
<p:tagLst xmlns:p="http://schemas.openxmlformats.org/presentationml/2006/main">
  <p:tag name="TAG_CONTENT_DIAGRAM_INDEX" val="86fbfa16a85e470795ecfbe007d0a14f"/>
  <p:tag name="TAG_CONTENT_GROUPCOUNT" val="3"/>
  <p:tag name="TAG_CONTENT_GROUPINDEX" val="2"/>
  <p:tag name="TAG_CONTENT_SUBINDEX" val="2"/>
  <p:tag name="YOO_CHATSHAPE_TYPE" val="YOO_CHATSHAPE_CHILDCONTENT"/>
</p:tagLst>
</file>

<file path=ppt/tags/tag179.xml><?xml version="1.0" encoding="utf-8"?>
<p:tagLst xmlns:p="http://schemas.openxmlformats.org/presentationml/2006/main">
  <p:tag name="TAG_CONTENT_DIAGRAM_INDEX" val="86fbfa16a85e470795ecfbe007d0a14f"/>
  <p:tag name="TAG_CONTENT_GROUPCOUNT" val="3"/>
  <p:tag name="TAG_CONTENT_GROUPINDEX" val="3"/>
  <p:tag name="TAG_CONTENT_SUBINDEX" val="3"/>
  <p:tag name="YOO_CHATSHAPE_TYPE" val="YOO_CHATSHAPE_CHILDCONTENT"/>
</p:tagLst>
</file>

<file path=ppt/tags/tag18.xml><?xml version="1.0" encoding="utf-8"?>
<p:tagLst xmlns:p="http://schemas.openxmlformats.org/presentationml/2006/main">
  <p:tag name="YOO_CHATSHAPE_TYPE" val="YOO_CHATSHAPE_DECORATION"/>
</p:tagLst>
</file>

<file path=ppt/tags/tag180.xml><?xml version="1.0" encoding="utf-8"?>
<p:tagLst xmlns:p="http://schemas.openxmlformats.org/presentationml/2006/main">
  <p:tag name="TAG_CHATSHAPE_LINK" val="sp:子标题1"/>
  <p:tag name="TAG_CONTENT_DIAGRAM_INDEX" val="86fbfa16a85e470795ecfbe007d0a14f"/>
  <p:tag name="TAG_CONTENT_GROUPCOUNT" val="3"/>
  <p:tag name="TAG_CONTENT_GROUPINDEX" val="1"/>
  <p:tag name="TAG_CONTENT_SUBINDEX" val="1"/>
  <p:tag name="YOO_CHATSHAPE_TYPE" val="YOO_CHATSHAPE_CHILDDECORATE"/>
</p:tagLst>
</file>

<file path=ppt/tags/tag181.xml><?xml version="1.0" encoding="utf-8"?>
<p:tagLst xmlns:p="http://schemas.openxmlformats.org/presentationml/2006/main">
  <p:tag name="TAG_CHATSHAPE_LINK" val="sp:子标题1"/>
  <p:tag name="TAG_CONTENT_DIAGRAM_INDEX" val="86fbfa16a85e470795ecfbe007d0a14f"/>
  <p:tag name="TAG_CONTENT_GROUPCOUNT" val="3"/>
  <p:tag name="TAG_CONTENT_GROUPINDEX" val="1"/>
  <p:tag name="TAG_CONTENT_SUBINDEX" val="1"/>
  <p:tag name="YOO_CHATSHAPE_TYPE" val="YOO_CHATSHAPE_DECORATION"/>
</p:tagLst>
</file>

<file path=ppt/tags/tag182.xml><?xml version="1.0" encoding="utf-8"?>
<p:tagLst xmlns:p="http://schemas.openxmlformats.org/presentationml/2006/main">
  <p:tag name="TAG_CHATSHAPE_LINK" val="sp:子标题1"/>
  <p:tag name="TAG_CONTENT_DIAGRAM_INDEX" val="86fbfa16a85e470795ecfbe007d0a14f"/>
  <p:tag name="TAG_CONTENT_GROUPCOUNT" val="3"/>
  <p:tag name="TAG_CONTENT_GROUPINDEX" val="1"/>
  <p:tag name="TAG_CONTENT_SUBINDEX" val="1"/>
  <p:tag name="YOO_CHATSHAPE_TYPE" val="YOO_CHATSHAPE_DECORATION"/>
</p:tagLst>
</file>

<file path=ppt/tags/tag183.xml><?xml version="1.0" encoding="utf-8"?>
<p:tagLst xmlns:p="http://schemas.openxmlformats.org/presentationml/2006/main">
  <p:tag name="TAG_CHATSHAPE_LINK" val="sp:子标题1"/>
  <p:tag name="TAG_CONTENT_DIAGRAM_INDEX" val="86fbfa16a85e470795ecfbe007d0a14f"/>
  <p:tag name="TAG_CONTENT_GROUPCOUNT" val="3"/>
  <p:tag name="TAG_CONTENT_GROUPINDEX" val="1"/>
  <p:tag name="TAG_CONTENT_SUBINDEX" val="1"/>
  <p:tag name="YOO_CHATSHAPE_TYPE" val="YOO_CHATSHAPE_DECORATION"/>
</p:tagLst>
</file>

<file path=ppt/tags/tag184.xml><?xml version="1.0" encoding="utf-8"?>
<p:tagLst xmlns:p="http://schemas.openxmlformats.org/presentationml/2006/main">
  <p:tag name="TAG_CHATSHAPE_LINK" val="sp:子标题2"/>
  <p:tag name="TAG_CONTENT_DIAGRAM_INDEX" val="86fbfa16a85e470795ecfbe007d0a14f"/>
  <p:tag name="TAG_CONTENT_GROUPCOUNT" val="3"/>
  <p:tag name="TAG_CONTENT_GROUPINDEX" val="2"/>
  <p:tag name="TAG_CONTENT_SUBINDEX" val="2"/>
  <p:tag name="YOO_CHATSHAPE_TYPE" val="YOO_CHATSHAPE_CHILDDECORATE"/>
</p:tagLst>
</file>

<file path=ppt/tags/tag185.xml><?xml version="1.0" encoding="utf-8"?>
<p:tagLst xmlns:p="http://schemas.openxmlformats.org/presentationml/2006/main">
  <p:tag name="TAG_CHATSHAPE_LINK" val="sp:子标题2"/>
  <p:tag name="TAG_CONTENT_DIAGRAM_INDEX" val="86fbfa16a85e470795ecfbe007d0a14f"/>
  <p:tag name="TAG_CONTENT_GROUPCOUNT" val="3"/>
  <p:tag name="TAG_CONTENT_GROUPINDEX" val="2"/>
  <p:tag name="TAG_CONTENT_SUBINDEX" val="2"/>
  <p:tag name="YOO_CHATSHAPE_TYPE" val="YOO_CHATSHAPE_DECORATION"/>
</p:tagLst>
</file>

<file path=ppt/tags/tag186.xml><?xml version="1.0" encoding="utf-8"?>
<p:tagLst xmlns:p="http://schemas.openxmlformats.org/presentationml/2006/main">
  <p:tag name="TAG_CHATSHAPE_LINK" val="sp:子标题2"/>
  <p:tag name="TAG_CONTENT_DIAGRAM_INDEX" val="86fbfa16a85e470795ecfbe007d0a14f"/>
  <p:tag name="TAG_CONTENT_GROUPCOUNT" val="3"/>
  <p:tag name="TAG_CONTENT_GROUPINDEX" val="2"/>
  <p:tag name="TAG_CONTENT_SUBINDEX" val="2"/>
  <p:tag name="YOO_CHATSHAPE_TYPE" val="YOO_CHATSHAPE_DECORATION"/>
</p:tagLst>
</file>

<file path=ppt/tags/tag187.xml><?xml version="1.0" encoding="utf-8"?>
<p:tagLst xmlns:p="http://schemas.openxmlformats.org/presentationml/2006/main">
  <p:tag name="TAG_CHATSHAPE_LINK" val="sp:子标题2"/>
  <p:tag name="TAG_CONTENT_DIAGRAM_INDEX" val="86fbfa16a85e470795ecfbe007d0a14f"/>
  <p:tag name="TAG_CONTENT_GROUPCOUNT" val="3"/>
  <p:tag name="TAG_CONTENT_GROUPINDEX" val="2"/>
  <p:tag name="TAG_CONTENT_SUBINDEX" val="2"/>
  <p:tag name="YOO_CHATSHAPE_TYPE" val="YOO_CHATSHAPE_DECORATION"/>
</p:tagLst>
</file>

<file path=ppt/tags/tag188.xml><?xml version="1.0" encoding="utf-8"?>
<p:tagLst xmlns:p="http://schemas.openxmlformats.org/presentationml/2006/main">
  <p:tag name="TAG_CHATSHAPE_LINK" val="sp:子标题3"/>
  <p:tag name="TAG_CONTENT_DIAGRAM_INDEX" val="86fbfa16a85e470795ecfbe007d0a14f"/>
  <p:tag name="TAG_CONTENT_GROUPCOUNT" val="3"/>
  <p:tag name="TAG_CONTENT_GROUPINDEX" val="3"/>
  <p:tag name="TAG_CONTENT_SUBINDEX" val="3"/>
  <p:tag name="YOO_CHATSHAPE_TYPE" val="YOO_CHATSHAPE_CHILDDECORATE"/>
</p:tagLst>
</file>

<file path=ppt/tags/tag189.xml><?xml version="1.0" encoding="utf-8"?>
<p:tagLst xmlns:p="http://schemas.openxmlformats.org/presentationml/2006/main">
  <p:tag name="TAG_CHATSHAPE_LINK" val="sp:子标题3"/>
  <p:tag name="TAG_CONTENT_DIAGRAM_INDEX" val="86fbfa16a85e470795ecfbe007d0a14f"/>
  <p:tag name="TAG_CONTENT_GROUPCOUNT" val="3"/>
  <p:tag name="TAG_CONTENT_GROUPINDEX" val="3"/>
  <p:tag name="TAG_CONTENT_SUBINDEX" val="3"/>
  <p:tag name="YOO_CHATSHAPE_TYPE" val="YOO_CHATSHAPE_DECORATION"/>
</p:tagLst>
</file>

<file path=ppt/tags/tag19.xml><?xml version="1.0" encoding="utf-8"?>
<p:tagLst xmlns:p="http://schemas.openxmlformats.org/presentationml/2006/main">
  <p:tag name="YOO_CHATSHAPE_TYPE" val="YOO_CHATSHAPE_DECORATION"/>
</p:tagLst>
</file>

<file path=ppt/tags/tag190.xml><?xml version="1.0" encoding="utf-8"?>
<p:tagLst xmlns:p="http://schemas.openxmlformats.org/presentationml/2006/main">
  <p:tag name="TAG_CHATSHAPE_LINK" val="sp:子标题3"/>
  <p:tag name="TAG_CONTENT_DIAGRAM_INDEX" val="86fbfa16a85e470795ecfbe007d0a14f"/>
  <p:tag name="TAG_CONTENT_GROUPCOUNT" val="3"/>
  <p:tag name="TAG_CONTENT_GROUPINDEX" val="3"/>
  <p:tag name="TAG_CONTENT_SUBINDEX" val="3"/>
  <p:tag name="YOO_CHATSHAPE_TYPE" val="YOO_CHATSHAPE_DECORATION"/>
</p:tagLst>
</file>

<file path=ppt/tags/tag191.xml><?xml version="1.0" encoding="utf-8"?>
<p:tagLst xmlns:p="http://schemas.openxmlformats.org/presentationml/2006/main">
  <p:tag name="TAG_CHATSHAPE_LINK" val="sp:子标题3"/>
  <p:tag name="TAG_CONTENT_DIAGRAM_INDEX" val="86fbfa16a85e470795ecfbe007d0a14f"/>
  <p:tag name="TAG_CONTENT_GROUPCOUNT" val="3"/>
  <p:tag name="TAG_CONTENT_GROUPINDEX" val="3"/>
  <p:tag name="TAG_CONTENT_SUBINDEX" val="3"/>
  <p:tag name="YOO_CHATSHAPE_TYPE" val="YOO_CHATSHAPE_DECORATION"/>
</p:tagLst>
</file>

<file path=ppt/tags/tag192.xml><?xml version="1.0" encoding="utf-8"?>
<p:tagLst xmlns:p="http://schemas.openxmlformats.org/presentationml/2006/main">
  <p:tag name="YOO_CHATSHAPE_TYPE" val="YOO_CHATSHAPE_TITLE"/>
</p:tagLst>
</file>

<file path=ppt/tags/tag193.xml><?xml version="1.0" encoding="utf-8"?>
<p:tagLst xmlns:p="http://schemas.openxmlformats.org/presentationml/2006/main">
  <p:tag name="TAG_CONTENT_DIAGRAM_INDEX" val="86fbfa16a85e470795ecfbe007d0a14f"/>
  <p:tag name="TAG_CONTENT_GROUPCOUNT" val="3"/>
  <p:tag name="TAG_CONTENT_GROUPINDEX" val="1"/>
  <p:tag name="TAG_CONTENT_SUBINDEX" val="1"/>
  <p:tag name="YOO_CHATSHAPE_TYPE" val="YOO_CHATSHAPE_ICON"/>
</p:tagLst>
</file>

<file path=ppt/tags/tag194.xml><?xml version="1.0" encoding="utf-8"?>
<p:tagLst xmlns:p="http://schemas.openxmlformats.org/presentationml/2006/main">
  <p:tag name="TAG_CONTENT_DIAGRAM_INDEX" val="86fbfa16a85e470795ecfbe007d0a14f"/>
  <p:tag name="TAG_CONTENT_GROUPCOUNT" val="3"/>
  <p:tag name="TAG_CONTENT_GROUPINDEX" val="2"/>
  <p:tag name="TAG_CONTENT_SUBINDEX" val="2"/>
  <p:tag name="YOO_CHATSHAPE_TYPE" val="YOO_CHATSHAPE_ICON"/>
</p:tagLst>
</file>

<file path=ppt/tags/tag195.xml><?xml version="1.0" encoding="utf-8"?>
<p:tagLst xmlns:p="http://schemas.openxmlformats.org/presentationml/2006/main">
  <p:tag name="TAG_CONTENT_DIAGRAM_INDEX" val="86fbfa16a85e470795ecfbe007d0a14f"/>
  <p:tag name="TAG_CONTENT_GROUPCOUNT" val="3"/>
  <p:tag name="TAG_CONTENT_GROUPINDEX" val="3"/>
  <p:tag name="TAG_CONTENT_SUBINDEX" val="3"/>
  <p:tag name="YOO_CHATSHAPE_TYPE" val="YOO_CHATSHAPE_ICON"/>
</p:tagLst>
</file>

<file path=ppt/tags/tag196.xml><?xml version="1.0" encoding="utf-8"?>
<p:tagLst xmlns:p="http://schemas.openxmlformats.org/presentationml/2006/main">
  <p:tag name="TAG_AIGCCREATORID" val="AIGC生成内容仅供参考-2025/8/19 17:23:50"/>
  <p:tag name="TAG_CHAPTER_ID" val="2"/>
  <p:tag name="TAG_CONTENT_TYPE" val="二级大纲3"/>
  <p:tag name="TAG_SECTION_ID" val="0"/>
  <p:tag name="YOO_CHATPAGE_TYPE" val="TAG_CHATPAGE_MULTCONTENT"/>
  <p:tag name="YOO_CHATSHAPE_TITLE" val="坚韧不拔的意志力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7.xml><?xml version="1.0" encoding="utf-8"?>
<p:tagLst xmlns:p="http://schemas.openxmlformats.org/presentationml/2006/main">
  <p:tag name="YOO_CHATSHAPE_TYPE" val="YOO_CHATSHAPE_DECORATION"/>
</p:tagLst>
</file>

<file path=ppt/tags/tag198.xml><?xml version="1.0" encoding="utf-8"?>
<p:tagLst xmlns:p="http://schemas.openxmlformats.org/presentationml/2006/main">
  <p:tag name="YOO_CHATSHAPE_TYPE" val="YOO_CHATSHAPE_DECORATION"/>
</p:tagLst>
</file>

<file path=ppt/tags/tag199.xml><?xml version="1.0" encoding="utf-8"?>
<p:tagLst xmlns:p="http://schemas.openxmlformats.org/presentationml/2006/main">
  <p:tag name="YOO_CHATSHAPE_TYPE" val="YOO_CHATSHAPE_DECORATION"/>
</p:tagLst>
</file>

<file path=ppt/tags/tag2.xml><?xml version="1.0" encoding="utf-8"?>
<p:tagLst xmlns:p="http://schemas.openxmlformats.org/presentationml/2006/main">
  <p:tag name="YOO_CHATSHAPE_TYPE" val="YOO_CHATSHAPE_DECORATION"/>
</p:tagLst>
</file>

<file path=ppt/tags/tag20.xml><?xml version="1.0" encoding="utf-8"?>
<p:tagLst xmlns:p="http://schemas.openxmlformats.org/presentationml/2006/main">
  <p:tag name="TAG_CONTENT_SUBINDEX" val="9"/>
  <p:tag name="YOO_CHATSHAPE_TYPE" val="YOO_CHATSHAPE_IMAGE"/>
</p:tagLst>
</file>

<file path=ppt/tags/tag200.xml><?xml version="1.0" encoding="utf-8"?>
<p:tagLst xmlns:p="http://schemas.openxmlformats.org/presentationml/2006/main">
  <p:tag name="YOO_CHATSHAPE_TYPE" val="YOO_CHATSHAPE_DECORATION"/>
</p:tagLst>
</file>

<file path=ppt/tags/tag201.xml><?xml version="1.0" encoding="utf-8"?>
<p:tagLst xmlns:p="http://schemas.openxmlformats.org/presentationml/2006/main">
  <p:tag name="TAG_CONTENT_SUBINDEX" val="9"/>
  <p:tag name="YOO_CHATSHAPE_TYPE" val="YOO_CHATSHAPE_IMAGE"/>
</p:tagLst>
</file>

<file path=ppt/tags/tag202.xml><?xml version="1.0" encoding="utf-8"?>
<p:tagLst xmlns:p="http://schemas.openxmlformats.org/presentationml/2006/main">
  <p:tag name="TAG_CONTENT_SUBINDEX" val="10"/>
  <p:tag name="YOO_CHATSHAPE_TYPE" val="YOO_CHATSHAPE_IMAGE"/>
</p:tagLst>
</file>

<file path=ppt/tags/tag203.xml><?xml version="1.0" encoding="utf-8"?>
<p:tagLst xmlns:p="http://schemas.openxmlformats.org/presentationml/2006/main">
  <p:tag name="TAG_CONTENT_SUBINDEX" val="11"/>
  <p:tag name="YOO_CHATSHAPE_TYPE" val="YOO_CHATSHAPE_IMAGE"/>
</p:tagLst>
</file>

<file path=ppt/tags/tag204.xml><?xml version="1.0" encoding="utf-8"?>
<p:tagLst xmlns:p="http://schemas.openxmlformats.org/presentationml/2006/main">
  <p:tag name="YOO_CHATSHAPE_TYPE" val="YOO_CHATSHAPE_IMAGE"/>
</p:tagLst>
</file>

<file path=ppt/tags/tag205.xml><?xml version="1.0" encoding="utf-8"?>
<p:tagLst xmlns:p="http://schemas.openxmlformats.org/presentationml/2006/main">
  <p:tag name="YOO_CHATSHAPE_TYPE" val="YOO_CHATSHAPE_TITLE"/>
</p:tagLst>
</file>

<file path=ppt/tags/tag206.xml><?xml version="1.0" encoding="utf-8"?>
<p:tagLst xmlns:p="http://schemas.openxmlformats.org/presentationml/2006/main">
  <p:tag name="YOO_CHATSHAPE_TYPE" val="YOO_CHATSHAPE_CONTENT"/>
</p:tagLst>
</file>

<file path=ppt/tags/tag207.xml><?xml version="1.0" encoding="utf-8"?>
<p:tagLst xmlns:p="http://schemas.openxmlformats.org/presentationml/2006/main">
  <p:tag name="TAG_AIGCCREATORID" val="AIGC生成内容仅供参考-2025/8/19 17:23:50"/>
  <p:tag name="TAG_CHAPTER_ID" val="2"/>
  <p:tag name="TAG_CONTENT_TYPE" val="1标题1内容1图"/>
  <p:tag name="TAG_SECTION_ID" val="1"/>
  <p:tag name="YOO_CHATPAGE_TYPE" val="TAG_CHATPAGE_CONTENT"/>
  <p:tag name="YOO_CHATSHAPE_TITLE" val="宽广胸怀与高尚品德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08.xml><?xml version="1.0" encoding="utf-8"?>
<p:tagLst xmlns:p="http://schemas.openxmlformats.org/presentationml/2006/main">
  <p:tag name="YOO_CHATSHAPE_TYPE" val="YOO_CHATSHAPE_DECORATION"/>
</p:tagLst>
</file>

<file path=ppt/tags/tag209.xml><?xml version="1.0" encoding="utf-8"?>
<p:tagLst xmlns:p="http://schemas.openxmlformats.org/presentationml/2006/main">
  <p:tag name="YOO_CHATSHAPE_TYPE" val="YOO_CHATSHAPE_DECORATION"/>
</p:tagLst>
</file>

<file path=ppt/tags/tag21.xml><?xml version="1.0" encoding="utf-8"?>
<p:tagLst xmlns:p="http://schemas.openxmlformats.org/presentationml/2006/main">
  <p:tag name="TAG_CONTENT_SUBINDEX" val="10"/>
  <p:tag name="YOO_CHATSHAPE_TYPE" val="YOO_CHATSHAPE_IMAGE"/>
</p:tagLst>
</file>

<file path=ppt/tags/tag210.xml><?xml version="1.0" encoding="utf-8"?>
<p:tagLst xmlns:p="http://schemas.openxmlformats.org/presentationml/2006/main">
  <p:tag name="YOO_CHATSHAPE_TYPE" val="YOO_CHATSHAPE_DECORATION"/>
</p:tagLst>
</file>

<file path=ppt/tags/tag211.xml><?xml version="1.0" encoding="utf-8"?>
<p:tagLst xmlns:p="http://schemas.openxmlformats.org/presentationml/2006/main">
  <p:tag name="YOO_CHATSHAPE_TYPE" val="YOO_CHATSHAPE_DECORATION"/>
</p:tagLst>
</file>

<file path=ppt/tags/tag212.xml><?xml version="1.0" encoding="utf-8"?>
<p:tagLst xmlns:p="http://schemas.openxmlformats.org/presentationml/2006/main">
  <p:tag name="TAG_CONTENT_SUBINDEX" val="7"/>
  <p:tag name="YOO_CHATSHAPE_TYPE" val="YOO_CHATSHAPE_IMAGE"/>
</p:tagLst>
</file>

<file path=ppt/tags/tag213.xml><?xml version="1.0" encoding="utf-8"?>
<p:tagLst xmlns:p="http://schemas.openxmlformats.org/presentationml/2006/main">
  <p:tag name="TAG_CONTENT_SUBINDEX" val="8"/>
  <p:tag name="YOO_CHATSHAPE_TYPE" val="YOO_CHATSHAPE_IMAGE"/>
</p:tagLst>
</file>

<file path=ppt/tags/tag214.xml><?xml version="1.0" encoding="utf-8"?>
<p:tagLst xmlns:p="http://schemas.openxmlformats.org/presentationml/2006/main">
  <p:tag name="TAG_CONTENT_SUBINDEX" val="9"/>
  <p:tag name="YOO_CHATSHAPE_TYPE" val="YOO_CHATSHAPE_IMAGE"/>
</p:tagLst>
</file>

<file path=ppt/tags/tag215.xml><?xml version="1.0" encoding="utf-8"?>
<p:tagLst xmlns:p="http://schemas.openxmlformats.org/presentationml/2006/main">
  <p:tag name="TAG_CONTENT_SUBINDEX" val="10"/>
  <p:tag name="YOO_CHATSHAPE_TYPE" val="YOO_CHATSHAPE_IMAGE"/>
</p:tagLst>
</file>

<file path=ppt/tags/tag216.xml><?xml version="1.0" encoding="utf-8"?>
<p:tagLst xmlns:p="http://schemas.openxmlformats.org/presentationml/2006/main">
  <p:tag name="YOO_CHATSHAPE_TYPE" val="YOO_CHATSHAPE_TITLE"/>
</p:tagLst>
</file>

<file path=ppt/tags/tag217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218.xml><?xml version="1.0" encoding="utf-8"?>
<p:tagLst xmlns:p="http://schemas.openxmlformats.org/presentationml/2006/main">
  <p:tag name="YOO_CHATSHAPE_TYPE" val="YOO_CHATSHAPE_DECORATION"/>
</p:tagLst>
</file>

<file path=ppt/tags/tag219.xml><?xml version="1.0" encoding="utf-8"?>
<p:tagLst xmlns:p="http://schemas.openxmlformats.org/presentationml/2006/main">
  <p:tag name="TAG_CHATPAGE_CHAPTER" val="3"/>
  <p:tag name="YOO_CHATSHAPE_TYPE" val="YOO_CHATSHAPE_NUM"/>
</p:tagLst>
</file>

<file path=ppt/tags/tag22.xml><?xml version="1.0" encoding="utf-8"?>
<p:tagLst xmlns:p="http://schemas.openxmlformats.org/presentationml/2006/main">
  <p:tag name="TAG_CONTENT_SUBINDEX" val="11"/>
  <p:tag name="YOO_CHATSHAPE_TYPE" val="YOO_CHATSHAPE_IMAGE"/>
</p:tagLst>
</file>

<file path=ppt/tags/tag220.xml><?xml version="1.0" encoding="utf-8"?>
<p:tagLst xmlns:p="http://schemas.openxmlformats.org/presentationml/2006/main">
  <p:tag name="TAG_AIGCCREATORID" val="AIGC生成内容仅供参考-2025/8/19 17:23:50"/>
  <p:tag name="TAG_CHAPTER_ID" val="3"/>
  <p:tag name="YOO_CHATPAGE_TYPE" val="TAG_CHATPAGE_CHAPTER"/>
  <p:tag name="YOO_CHATSHAPE_TITLE" val="武林世态的洞察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21.xml><?xml version="1.0" encoding="utf-8"?>
<p:tagLst xmlns:p="http://schemas.openxmlformats.org/presentationml/2006/main">
  <p:tag name="YOO_CHATSHAPE_TYPE" val="YOO_CHATSHAPE_DECORATION"/>
</p:tagLst>
</file>

<file path=ppt/tags/tag222.xml><?xml version="1.0" encoding="utf-8"?>
<p:tagLst xmlns:p="http://schemas.openxmlformats.org/presentationml/2006/main">
  <p:tag name="YOO_CHATSHAPE_TYPE" val="YOO_CHATSHAPE_DECORATION"/>
</p:tagLst>
</file>

<file path=ppt/tags/tag223.xml><?xml version="1.0" encoding="utf-8"?>
<p:tagLst xmlns:p="http://schemas.openxmlformats.org/presentationml/2006/main">
  <p:tag name="YOO_CHATSHAPE_TYPE" val="YOO_CHATSHAPE_DECORATION"/>
</p:tagLst>
</file>

<file path=ppt/tags/tag224.xml><?xml version="1.0" encoding="utf-8"?>
<p:tagLst xmlns:p="http://schemas.openxmlformats.org/presentationml/2006/main">
  <p:tag name="YOO_CHATSHAPE_TYPE" val="YOO_CHATSHAPE_DECORATION"/>
</p:tagLst>
</file>

<file path=ppt/tags/tag225.xml><?xml version="1.0" encoding="utf-8"?>
<p:tagLst xmlns:p="http://schemas.openxmlformats.org/presentationml/2006/main">
  <p:tag name="TAG_CONTENT_SUBINDEX" val="9"/>
  <p:tag name="YOO_CHATSHAPE_TYPE" val="YOO_CHATSHAPE_IMAGE"/>
</p:tagLst>
</file>

<file path=ppt/tags/tag226.xml><?xml version="1.0" encoding="utf-8"?>
<p:tagLst xmlns:p="http://schemas.openxmlformats.org/presentationml/2006/main">
  <p:tag name="TAG_CONTENT_SUBINDEX" val="10"/>
  <p:tag name="YOO_CHATSHAPE_TYPE" val="YOO_CHATSHAPE_IMAGE"/>
</p:tagLst>
</file>

<file path=ppt/tags/tag227.xml><?xml version="1.0" encoding="utf-8"?>
<p:tagLst xmlns:p="http://schemas.openxmlformats.org/presentationml/2006/main">
  <p:tag name="TAG_CONTENT_SUBINDEX" val="11"/>
  <p:tag name="YOO_CHATSHAPE_TYPE" val="YOO_CHATSHAPE_IMAGE"/>
</p:tagLst>
</file>

<file path=ppt/tags/tag228.xml><?xml version="1.0" encoding="utf-8"?>
<p:tagLst xmlns:p="http://schemas.openxmlformats.org/presentationml/2006/main">
  <p:tag name="TAG_CHATSHAPE_LINK" val="sp:子标题1"/>
  <p:tag name="TAG_CONTENT_DIAGRAM_INDEX" val="577d6249bcdc4f76948b4f043e333b2c"/>
  <p:tag name="TAG_CONTENT_GROUPCOUNT" val="2"/>
  <p:tag name="TAG_CONTENT_GROUPINDEX" val="1"/>
  <p:tag name="TAG_CONTENT_SUBINDEX" val="2"/>
  <p:tag name="YOO_CHATSHAPE_TYPE" val="YOO_CHATSHAPE_CHILDDECORATE"/>
</p:tagLst>
</file>

<file path=ppt/tags/tag229.xml><?xml version="1.0" encoding="utf-8"?>
<p:tagLst xmlns:p="http://schemas.openxmlformats.org/presentationml/2006/main">
  <p:tag name="TAG_CHATSHAPE_LINK" val="sp:子标题1"/>
  <p:tag name="TAG_CONTENT_DIAGRAM_INDEX" val="577d6249bcdc4f76948b4f043e333b2c"/>
  <p:tag name="TAG_CONTENT_GROUPCOUNT" val="2"/>
  <p:tag name="TAG_CONTENT_GROUPINDEX" val="1"/>
  <p:tag name="TAG_CONTENT_SUBINDEX" val="1"/>
  <p:tag name="YOO_CHATSHAPE_TYPE" val="YOO_CHATSHAPE_CHILDDECORATE"/>
</p:tagLst>
</file>

<file path=ppt/tags/tag23.xml><?xml version="1.0" encoding="utf-8"?>
<p:tagLst xmlns:p="http://schemas.openxmlformats.org/presentationml/2006/main">
  <p:tag name="TAG_CONTENT_SUBINDEX" val="12"/>
  <p:tag name="YOO_CHATSHAPE_TYPE" val="YOO_CHATSHAPE_IMAGE"/>
</p:tagLst>
</file>

<file path=ppt/tags/tag230.xml><?xml version="1.0" encoding="utf-8"?>
<p:tagLst xmlns:p="http://schemas.openxmlformats.org/presentationml/2006/main">
  <p:tag name="TAG_CONTENT_DIAGRAM_INDEX" val="577d6249bcdc4f76948b4f043e333b2c"/>
  <p:tag name="TAG_CONTENT_GROUPCOUNT" val="2"/>
  <p:tag name="TAG_CONTENT_GROUPINDEX" val="1"/>
  <p:tag name="TAG_CONTENT_SUBINDEX" val="1"/>
  <p:tag name="YOO_CHATSHAPE_TYPE" val="YOO_CHATSHAPE_CHILDCONTENT"/>
</p:tagLst>
</file>

<file path=ppt/tags/tag231.xml><?xml version="1.0" encoding="utf-8"?>
<p:tagLst xmlns:p="http://schemas.openxmlformats.org/presentationml/2006/main">
  <p:tag name="TAG_CONTENT_DIAGRAM_INDEX" val="577d6249bcdc4f76948b4f043e333b2c"/>
  <p:tag name="TAG_CONTENT_GROUPCOUNT" val="2"/>
  <p:tag name="TAG_CONTENT_GROUPINDEX" val="1"/>
  <p:tag name="TAG_CONTENT_SUBINDEX" val="1"/>
  <p:tag name="YOO_CHATSHAPE_TYPE" val="YOO_CHATSHAPE_CHILDTITLE"/>
</p:tagLst>
</file>

<file path=ppt/tags/tag232.xml><?xml version="1.0" encoding="utf-8"?>
<p:tagLst xmlns:p="http://schemas.openxmlformats.org/presentationml/2006/main">
  <p:tag name="TAG_CHATSHAPE_LINK" val="sp:子标题2"/>
  <p:tag name="TAG_CONTENT_DIAGRAM_INDEX" val="577d6249bcdc4f76948b4f043e333b2c"/>
  <p:tag name="TAG_CONTENT_GROUPCOUNT" val="2"/>
  <p:tag name="TAG_CONTENT_GROUPINDEX" val="2"/>
  <p:tag name="TAG_CONTENT_SUBINDEX" val="2"/>
  <p:tag name="YOO_CHATSHAPE_TYPE" val="YOO_CHATSHAPE_CHILDDECORATE"/>
</p:tagLst>
</file>

<file path=ppt/tags/tag233.xml><?xml version="1.0" encoding="utf-8"?>
<p:tagLst xmlns:p="http://schemas.openxmlformats.org/presentationml/2006/main">
  <p:tag name="TAG_CHATSHAPE_LINK" val="sp:子标题2"/>
  <p:tag name="TAG_CONTENT_DIAGRAM_INDEX" val="577d6249bcdc4f76948b4f043e333b2c"/>
  <p:tag name="TAG_CONTENT_GROUPCOUNT" val="2"/>
  <p:tag name="TAG_CONTENT_GROUPINDEX" val="2"/>
  <p:tag name="TAG_CONTENT_SUBINDEX" val="1"/>
  <p:tag name="YOO_CHATSHAPE_TYPE" val="YOO_CHATSHAPE_CHILDDECORATE"/>
</p:tagLst>
</file>

<file path=ppt/tags/tag234.xml><?xml version="1.0" encoding="utf-8"?>
<p:tagLst xmlns:p="http://schemas.openxmlformats.org/presentationml/2006/main">
  <p:tag name="TAG_CONTENT_DIAGRAM_INDEX" val="577d6249bcdc4f76948b4f043e333b2c"/>
  <p:tag name="TAG_CONTENT_GROUPCOUNT" val="2"/>
  <p:tag name="TAG_CONTENT_GROUPINDEX" val="2"/>
  <p:tag name="TAG_CONTENT_SUBINDEX" val="2"/>
  <p:tag name="YOO_CHATSHAPE_TYPE" val="YOO_CHATSHAPE_CHILDCONTENT"/>
</p:tagLst>
</file>

<file path=ppt/tags/tag235.xml><?xml version="1.0" encoding="utf-8"?>
<p:tagLst xmlns:p="http://schemas.openxmlformats.org/presentationml/2006/main">
  <p:tag name="TAG_CONTENT_DIAGRAM_INDEX" val="577d6249bcdc4f76948b4f043e333b2c"/>
  <p:tag name="TAG_CONTENT_GROUPCOUNT" val="2"/>
  <p:tag name="TAG_CONTENT_GROUPINDEX" val="2"/>
  <p:tag name="TAG_CONTENT_SUBINDEX" val="2"/>
  <p:tag name="YOO_CHATSHAPE_TYPE" val="YOO_CHATSHAPE_CHILDTITLE"/>
</p:tagLst>
</file>

<file path=ppt/tags/tag236.xml><?xml version="1.0" encoding="utf-8"?>
<p:tagLst xmlns:p="http://schemas.openxmlformats.org/presentationml/2006/main">
  <p:tag name="YOO_CHATSHAPE_TYPE" val="YOO_CHATSHAPE_TITLE"/>
</p:tagLst>
</file>

<file path=ppt/tags/tag237.xml><?xml version="1.0" encoding="utf-8"?>
<p:tagLst xmlns:p="http://schemas.openxmlformats.org/presentationml/2006/main">
  <p:tag name="TAG_AIGCCREATORID" val="AIGC生成内容仅供参考-2025/8/19 17:23:50"/>
  <p:tag name="TAG_CHAPTER_ID" val="3"/>
  <p:tag name="TAG_CONTENT_TYPE" val="二级大纲2"/>
  <p:tag name="TAG_SECTION_ID" val="0"/>
  <p:tag name="YOO_CHATPAGE_TYPE" val="TAG_CHATPAGE_MULTCONTENT"/>
  <p:tag name="YOO_CHATSHAPE_TITLE" val="门派纷争与江湖险恶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38.xml><?xml version="1.0" encoding="utf-8"?>
<p:tagLst xmlns:p="http://schemas.openxmlformats.org/presentationml/2006/main">
  <p:tag name="YOO_CHATSHAPE_TYPE" val="YOO_CHATSHAPE_DECORATION"/>
</p:tagLst>
</file>

<file path=ppt/tags/tag239.xml><?xml version="1.0" encoding="utf-8"?>
<p:tagLst xmlns:p="http://schemas.openxmlformats.org/presentationml/2006/main">
  <p:tag name="YOO_CHATSHAPE_TYPE" val="YOO_CHATSHAPE_DECORATION"/>
</p:tagLst>
</file>

<file path=ppt/tags/tag24.xml><?xml version="1.0" encoding="utf-8"?>
<p:tagLst xmlns:p="http://schemas.openxmlformats.org/presentationml/2006/main">
  <p:tag name="TAG_CONTENT_SUBINDEX" val="13"/>
  <p:tag name="YOO_CHATSHAPE_TYPE" val="YOO_CHATSHAPE_IMAGE"/>
</p:tagLst>
</file>

<file path=ppt/tags/tag240.xml><?xml version="1.0" encoding="utf-8"?>
<p:tagLst xmlns:p="http://schemas.openxmlformats.org/presentationml/2006/main">
  <p:tag name="YOO_CHATSHAPE_TYPE" val="YOO_CHATSHAPE_DECORATION"/>
</p:tagLst>
</file>

<file path=ppt/tags/tag241.xml><?xml version="1.0" encoding="utf-8"?>
<p:tagLst xmlns:p="http://schemas.openxmlformats.org/presentationml/2006/main">
  <p:tag name="YOO_CHATSHAPE_TYPE" val="YOO_CHATSHAPE_DECORATION"/>
</p:tagLst>
</file>

<file path=ppt/tags/tag242.xml><?xml version="1.0" encoding="utf-8"?>
<p:tagLst xmlns:p="http://schemas.openxmlformats.org/presentationml/2006/main">
  <p:tag name="TAG_CONTENT_SUBINDEX" val="9"/>
  <p:tag name="YOO_CHATSHAPE_TYPE" val="YOO_CHATSHAPE_IMAGE"/>
</p:tagLst>
</file>

<file path=ppt/tags/tag243.xml><?xml version="1.0" encoding="utf-8"?>
<p:tagLst xmlns:p="http://schemas.openxmlformats.org/presentationml/2006/main">
  <p:tag name="TAG_CONTENT_SUBINDEX" val="10"/>
  <p:tag name="YOO_CHATSHAPE_TYPE" val="YOO_CHATSHAPE_IMAGE"/>
</p:tagLst>
</file>

<file path=ppt/tags/tag244.xml><?xml version="1.0" encoding="utf-8"?>
<p:tagLst xmlns:p="http://schemas.openxmlformats.org/presentationml/2006/main">
  <p:tag name="TAG_CONTENT_SUBINDEX" val="11"/>
  <p:tag name="YOO_CHATSHAPE_TYPE" val="YOO_CHATSHAPE_IMAGE"/>
</p:tagLst>
</file>

<file path=ppt/tags/tag245.xml><?xml version="1.0" encoding="utf-8"?>
<p:tagLst xmlns:p="http://schemas.openxmlformats.org/presentationml/2006/main">
  <p:tag name="YOO_CHATSHAPE_TYPE" val="YOO_CHATSHAPE_DECORATION"/>
</p:tagLst>
</file>

<file path=ppt/tags/tag246.xml><?xml version="1.0" encoding="utf-8"?>
<p:tagLst xmlns:p="http://schemas.openxmlformats.org/presentationml/2006/main">
  <p:tag name="YOO_CHATSHAPE_TYPE" val="YOO_CHATSHAPE_DECORATION"/>
</p:tagLst>
</file>

<file path=ppt/tags/tag247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1"/>
  <p:tag name="YOO_CHATSHAPE_TYPE" val="YOO_CHATSHAPE_CHILDDECORATE"/>
</p:tagLst>
</file>

<file path=ppt/tags/tag248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1"/>
  <p:tag name="TAG_CONTENT_SUBINDEX" val="1"/>
  <p:tag name="YOO_CHATSHAPE_TYPE" val="YOO_CHATSHAPE_TITLE"/>
</p:tagLst>
</file>

<file path=ppt/tags/tag249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1"/>
  <p:tag name="TAG_CONTENT_SUBINDEX" val="1"/>
  <p:tag name="YOO_CHATSHAPE_TYPE" val="YOO_CHATSHAPE_TITLE"/>
</p:tagLst>
</file>

<file path=ppt/tags/tag25.xml><?xml version="1.0" encoding="utf-8"?>
<p:tagLst xmlns:p="http://schemas.openxmlformats.org/presentationml/2006/main">
  <p:tag name="TAG_CONTENT_SUBINDEX" val="14"/>
  <p:tag name="YOO_CHATSHAPE_TYPE" val="YOO_CHATSHAPE_TITLE"/>
</p:tagLst>
</file>

<file path=ppt/tags/tag250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2"/>
  <p:tag name="YOO_CHATSHAPE_TYPE" val="YOO_CHATSHAPE_CHILDDECORATE"/>
</p:tagLst>
</file>

<file path=ppt/tags/tag251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2"/>
  <p:tag name="TAG_CONTENT_SUBINDEX" val="1"/>
  <p:tag name="YOO_CHATSHAPE_TYPE" val="YOO_CHATSHAPE_TITLE"/>
</p:tagLst>
</file>

<file path=ppt/tags/tag252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2"/>
  <p:tag name="TAG_CONTENT_SUBINDEX" val="1"/>
  <p:tag name="YOO_CHATSHAPE_TYPE" val="YOO_CHATSHAPE_TITLE"/>
</p:tagLst>
</file>

<file path=ppt/tags/tag253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2"/>
  <p:tag name="YOO_CHATSHAPE_TYPE" val="YOO_CHATSHAPE_ICON"/>
</p:tagLst>
</file>

<file path=ppt/tags/tag254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3"/>
  <p:tag name="YOO_CHATSHAPE_TYPE" val="YOO_CHATSHAPE_CHILDDECORATE"/>
</p:tagLst>
</file>

<file path=ppt/tags/tag255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3"/>
  <p:tag name="TAG_CONTENT_SUBINDEX" val="1"/>
  <p:tag name="YOO_CHATSHAPE_TYPE" val="YOO_CHATSHAPE_TITLE"/>
</p:tagLst>
</file>

<file path=ppt/tags/tag256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3"/>
  <p:tag name="TAG_CONTENT_SUBINDEX" val="1"/>
  <p:tag name="YOO_CHATSHAPE_TYPE" val="YOO_CHATSHAPE_TITLE"/>
</p:tagLst>
</file>

<file path=ppt/tags/tag257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4"/>
  <p:tag name="YOO_CHATSHAPE_TYPE" val="YOO_CHATSHAPE_CHILDDECORATE"/>
</p:tagLst>
</file>

<file path=ppt/tags/tag258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4"/>
  <p:tag name="TAG_CONTENT_SUBINDEX" val="1"/>
  <p:tag name="YOO_CHATSHAPE_TYPE" val="YOO_CHATSHAPE_TITLE"/>
</p:tagLst>
</file>

<file path=ppt/tags/tag259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4"/>
  <p:tag name="TAG_CONTENT_SUBINDEX" val="1"/>
  <p:tag name="YOO_CHATSHAPE_TYPE" val="YOO_CHATSHAPE_TITLE"/>
</p:tagLst>
</file>

<file path=ppt/tags/tag26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1"/>
  <p:tag name="TAG_CONTENT_SUBINDEX" val="1"/>
  <p:tag name="YOO_CHATSHAPE_ITEM" val="1"/>
  <p:tag name="YOO_CHATSHAPE_TYPE" val="YOO_CHATSHAPE_CATALOG"/>
</p:tagLst>
</file>

<file path=ppt/tags/tag260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4"/>
  <p:tag name="YOO_CHATSHAPE_TYPE" val="YOO_CHATSHAPE_ICON"/>
</p:tagLst>
</file>

<file path=ppt/tags/tag261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1"/>
  <p:tag name="YOO_CHATSHAPE_TYPE" val="YOO_CHATSHAPE_ICON"/>
</p:tagLst>
</file>

<file path=ppt/tags/tag262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3"/>
  <p:tag name="YOO_CHATSHAPE_TYPE" val="YOO_CHATSHAPE_ICON"/>
</p:tagLst>
</file>

<file path=ppt/tags/tag263.xml><?xml version="1.0" encoding="utf-8"?>
<p:tagLst xmlns:p="http://schemas.openxmlformats.org/presentationml/2006/main">
  <p:tag name="YOO_CHATSHAPE_TYPE" val="YOO_CHATSHAPE_TITLE"/>
</p:tagLst>
</file>

<file path=ppt/tags/tag264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1"/>
  <p:tag name="YOO_CHATSHAPE_TYPE" val="YOO_CHATSHAPE_CHILDCONTENT"/>
</p:tagLst>
</file>

<file path=ppt/tags/tag265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1"/>
  <p:tag name="YOO_CHATSHAPE_TYPE" val="YOO_CHATSHAPE_CHILDTITLE"/>
</p:tagLst>
</file>

<file path=ppt/tags/tag266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2"/>
  <p:tag name="YOO_CHATSHAPE_TYPE" val="YOO_CHATSHAPE_CHILDCONTENT"/>
</p:tagLst>
</file>

<file path=ppt/tags/tag267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2"/>
  <p:tag name="YOO_CHATSHAPE_TYPE" val="YOO_CHATSHAPE_CHILDTITLE"/>
</p:tagLst>
</file>

<file path=ppt/tags/tag268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3"/>
  <p:tag name="YOO_CHATSHAPE_TYPE" val="YOO_CHATSHAPE_CHILDCONTENT"/>
</p:tagLst>
</file>

<file path=ppt/tags/tag269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3"/>
  <p:tag name="YOO_CHATSHAPE_TYPE" val="YOO_CHATSHAPE_CHILDTITLE"/>
</p:tagLst>
</file>

<file path=ppt/tags/tag27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1"/>
  <p:tag name="TAG_CONTENT_SUBINDEX" val="1"/>
  <p:tag name="YOO_CHAT_DIAGRAM_SHAPETYPE" val="YOO_CHATSHAPE_DIAGRAM_TITLE"/>
  <p:tag name="YOO_CHATSHAPE_TYPE" val="YOO_CHATSHAPE_CATALOG"/>
</p:tagLst>
</file>

<file path=ppt/tags/tag270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4"/>
  <p:tag name="YOO_CHATSHAPE_TYPE" val="YOO_CHATSHAPE_CHILDCONTENT"/>
</p:tagLst>
</file>

<file path=ppt/tags/tag271.xml><?xml version="1.0" encoding="utf-8"?>
<p:tagLst xmlns:p="http://schemas.openxmlformats.org/presentationml/2006/main">
  <p:tag name="TAG_CONTENT_DIAGRAM_INDEX" val="3315d1d60df74fed8f2454d2c76bd5a5"/>
  <p:tag name="TAG_CONTENT_GROUPCOUNT" val="4"/>
  <p:tag name="TAG_CONTENT_GROUPINDEX" val="4"/>
  <p:tag name="YOO_CHATSHAPE_TYPE" val="YOO_CHATSHAPE_CHILDTITLE"/>
</p:tagLst>
</file>

<file path=ppt/tags/tag272.xml><?xml version="1.0" encoding="utf-8"?>
<p:tagLst xmlns:p="http://schemas.openxmlformats.org/presentationml/2006/main">
  <p:tag name="YOO_CHATSHAPE_TYPE" val="YOO_CHATSHAPE_IMAGE"/>
</p:tagLst>
</file>

<file path=ppt/tags/tag273.xml><?xml version="1.0" encoding="utf-8"?>
<p:tagLst xmlns:p="http://schemas.openxmlformats.org/presentationml/2006/main">
  <p:tag name="TAG_AIGCCREATORID" val="AIGC生成内容仅供参考-2025/8/19 17:23:50"/>
  <p:tag name="TAG_CHAPTER_ID" val="3"/>
  <p:tag name="TAG_CONTENT_TYPE" val="二级大纲4"/>
  <p:tag name="TAG_SECTION_ID" val="1"/>
  <p:tag name="YOO_CHATPAGE_TYPE" val="TAG_CHATPAGE_MULTCONTENT"/>
  <p:tag name="YOO_CHATSHAPE_TITLE" val="人情冷暖与世态炎凉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74.xml><?xml version="1.0" encoding="utf-8"?>
<p:tagLst xmlns:p="http://schemas.openxmlformats.org/presentationml/2006/main">
  <p:tag name="YOO_CHATSHAPE_TYPE" val="YOO_CHATSHAPE_DECORATION"/>
</p:tagLst>
</file>

<file path=ppt/tags/tag275.xml><?xml version="1.0" encoding="utf-8"?>
<p:tagLst xmlns:p="http://schemas.openxmlformats.org/presentationml/2006/main">
  <p:tag name="YOO_CHATSHAPE_TYPE" val="YOO_CHATSHAPE_DECORATION"/>
</p:tagLst>
</file>

<file path=ppt/tags/tag276.xml><?xml version="1.0" encoding="utf-8"?>
<p:tagLst xmlns:p="http://schemas.openxmlformats.org/presentationml/2006/main">
  <p:tag name="YOO_CHATSHAPE_TYPE" val="YOO_CHATSHAPE_DECORATION"/>
</p:tagLst>
</file>

<file path=ppt/tags/tag277.xml><?xml version="1.0" encoding="utf-8"?>
<p:tagLst xmlns:p="http://schemas.openxmlformats.org/presentationml/2006/main">
  <p:tag name="YOO_CHATSHAPE_TYPE" val="YOO_CHATSHAPE_DECORATION"/>
</p:tagLst>
</file>

<file path=ppt/tags/tag278.xml><?xml version="1.0" encoding="utf-8"?>
<p:tagLst xmlns:p="http://schemas.openxmlformats.org/presentationml/2006/main">
  <p:tag name="TAG_CONTENT_SUBINDEX" val="7"/>
  <p:tag name="YOO_CHATSHAPE_TYPE" val="YOO_CHATSHAPE_IMAGE"/>
</p:tagLst>
</file>

<file path=ppt/tags/tag279.xml><?xml version="1.0" encoding="utf-8"?>
<p:tagLst xmlns:p="http://schemas.openxmlformats.org/presentationml/2006/main">
  <p:tag name="TAG_CONTENT_SUBINDEX" val="8"/>
  <p:tag name="YOO_CHATSHAPE_TYPE" val="YOO_CHATSHAPE_IMAGE"/>
</p:tagLst>
</file>

<file path=ppt/tags/tag28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1"/>
  <p:tag name="TAG_CONTENT_SUBINDEX" val="1"/>
  <p:tag name="YOO_CHAT_DIAGRAM_SHAPETYPE" val="YOO_CHAT_DIAGRAM_NUM"/>
  <p:tag name="YOO_CHATSHAPE_TYPE" val="YOO_CHATSHAPE_NUM"/>
</p:tagLst>
</file>

<file path=ppt/tags/tag280.xml><?xml version="1.0" encoding="utf-8"?>
<p:tagLst xmlns:p="http://schemas.openxmlformats.org/presentationml/2006/main">
  <p:tag name="TAG_CONTENT_SUBINDEX" val="9"/>
  <p:tag name="YOO_CHATSHAPE_TYPE" val="YOO_CHATSHAPE_IMAGE"/>
</p:tagLst>
</file>

<file path=ppt/tags/tag281.xml><?xml version="1.0" encoding="utf-8"?>
<p:tagLst xmlns:p="http://schemas.openxmlformats.org/presentationml/2006/main">
  <p:tag name="TAG_CONTENT_SUBINDEX" val="10"/>
  <p:tag name="YOO_CHATSHAPE_TYPE" val="YOO_CHATSHAPE_IMAGE"/>
</p:tagLst>
</file>

<file path=ppt/tags/tag282.xml><?xml version="1.0" encoding="utf-8"?>
<p:tagLst xmlns:p="http://schemas.openxmlformats.org/presentationml/2006/main">
  <p:tag name="YOO_CHATSHAPE_TYPE" val="YOO_CHATSHAPE_TITLE"/>
</p:tagLst>
</file>

<file path=ppt/tags/tag283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284.xml><?xml version="1.0" encoding="utf-8"?>
<p:tagLst xmlns:p="http://schemas.openxmlformats.org/presentationml/2006/main">
  <p:tag name="YOO_CHATSHAPE_TYPE" val="YOO_CHATSHAPE_DECORATION"/>
</p:tagLst>
</file>

<file path=ppt/tags/tag285.xml><?xml version="1.0" encoding="utf-8"?>
<p:tagLst xmlns:p="http://schemas.openxmlformats.org/presentationml/2006/main">
  <p:tag name="TAG_CHATPAGE_CHAPTER" val="4"/>
  <p:tag name="YOO_CHATSHAPE_TYPE" val="YOO_CHATSHAPE_NUM"/>
</p:tagLst>
</file>

<file path=ppt/tags/tag286.xml><?xml version="1.0" encoding="utf-8"?>
<p:tagLst xmlns:p="http://schemas.openxmlformats.org/presentationml/2006/main">
  <p:tag name="TAG_AIGCCREATORID" val="AIGC生成内容仅供参考-2025/8/19 17:23:50"/>
  <p:tag name="TAG_CHAPTER_ID" val="4"/>
  <p:tag name="YOO_CHATPAGE_TYPE" val="TAG_CHATPAGE_CHAPTER"/>
  <p:tag name="YOO_CHATSHAPE_TITLE" val="传承与创新的平衡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87.xml><?xml version="1.0" encoding="utf-8"?>
<p:tagLst xmlns:p="http://schemas.openxmlformats.org/presentationml/2006/main">
  <p:tag name="YOO_CHATSHAPE_TYPE" val="YOO_CHATSHAPE_DECORATION"/>
</p:tagLst>
</file>

<file path=ppt/tags/tag288.xml><?xml version="1.0" encoding="utf-8"?>
<p:tagLst xmlns:p="http://schemas.openxmlformats.org/presentationml/2006/main">
  <p:tag name="YOO_CHATSHAPE_TYPE" val="YOO_CHATSHAPE_DECORATION"/>
</p:tagLst>
</file>

<file path=ppt/tags/tag289.xml><?xml version="1.0" encoding="utf-8"?>
<p:tagLst xmlns:p="http://schemas.openxmlformats.org/presentationml/2006/main">
  <p:tag name="YOO_CHATSHAPE_TYPE" val="YOO_CHATSHAPE_DECORATION"/>
</p:tagLst>
</file>

<file path=ppt/tags/tag29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2"/>
  <p:tag name="TAG_CONTENT_SUBINDEX" val="2"/>
  <p:tag name="YOO_CHATSHAPE_ITEM" val="2"/>
  <p:tag name="YOO_CHATSHAPE_TYPE" val="YOO_CHATSHAPE_CATALOG"/>
</p:tagLst>
</file>

<file path=ppt/tags/tag290.xml><?xml version="1.0" encoding="utf-8"?>
<p:tagLst xmlns:p="http://schemas.openxmlformats.org/presentationml/2006/main">
  <p:tag name="YOO_CHATSHAPE_TYPE" val="YOO_CHATSHAPE_DECORATION"/>
</p:tagLst>
</file>

<file path=ppt/tags/tag291.xml><?xml version="1.0" encoding="utf-8"?>
<p:tagLst xmlns:p="http://schemas.openxmlformats.org/presentationml/2006/main">
  <p:tag name="TAG_CONTENT_SUBINDEX" val="9"/>
  <p:tag name="YOO_CHATSHAPE_TYPE" val="YOO_CHATSHAPE_IMAGE"/>
</p:tagLst>
</file>

<file path=ppt/tags/tag292.xml><?xml version="1.0" encoding="utf-8"?>
<p:tagLst xmlns:p="http://schemas.openxmlformats.org/presentationml/2006/main">
  <p:tag name="TAG_CONTENT_SUBINDEX" val="10"/>
  <p:tag name="YOO_CHATSHAPE_TYPE" val="YOO_CHATSHAPE_IMAGE"/>
</p:tagLst>
</file>

<file path=ppt/tags/tag293.xml><?xml version="1.0" encoding="utf-8"?>
<p:tagLst xmlns:p="http://schemas.openxmlformats.org/presentationml/2006/main">
  <p:tag name="TAG_CONTENT_SUBINDEX" val="11"/>
  <p:tag name="YOO_CHATSHAPE_TYPE" val="YOO_CHATSHAPE_IMAGE"/>
</p:tagLst>
</file>

<file path=ppt/tags/tag294.xml><?xml version="1.0" encoding="utf-8"?>
<p:tagLst xmlns:p="http://schemas.openxmlformats.org/presentationml/2006/main">
  <p:tag name="TAG_CONTENT_DIAGRAM_INDEX" val="c8a0cb3d5bbe40349ec00ab995e3f294"/>
  <p:tag name="TAG_CONTENT_GROUPCOUNT" val="2"/>
  <p:tag name="TAG_CONTENT_SUBINDEX" val="1"/>
  <p:tag name="YOO_CHATSHAPE_TYPE" val="YOO_CHATSHAPE_DECORATION"/>
</p:tagLst>
</file>

<file path=ppt/tags/tag295.xml><?xml version="1.0" encoding="utf-8"?>
<p:tagLst xmlns:p="http://schemas.openxmlformats.org/presentationml/2006/main">
  <p:tag name="TAG_CONTENT_DIAGRAM_INDEX" val="c8a0cb3d5bbe40349ec00ab995e3f294"/>
  <p:tag name="TAG_CONTENT_GROUPCOUNT" val="2"/>
  <p:tag name="TAG_CONTENT_GROUPINDEX" val="0"/>
  <p:tag name="TAG_CONTENT_SUBINDEX" val="1"/>
  <p:tag name="YOO_CHATSHAPE_TYPE" val="YOO_CHATSHAPE_CHILDIMAGE"/>
</p:tagLst>
</file>

<file path=ppt/tags/tag296.xml><?xml version="1.0" encoding="utf-8"?>
<p:tagLst xmlns:p="http://schemas.openxmlformats.org/presentationml/2006/main">
  <p:tag name="TAG_CONTENT_DIAGRAM_INDEX" val="c8a0cb3d5bbe40349ec00ab995e3f294"/>
  <p:tag name="TAG_CONTENT_GROUPCOUNT" val="2"/>
  <p:tag name="TAG_CONTENT_GROUPINDEX" val="1"/>
  <p:tag name="TAG_CONTENT_SUBINDEX" val="1"/>
  <p:tag name="YOO_CHATSHAPE_TYPE" val="YOO_CHATSHAPE_CHILDTITLE"/>
</p:tagLst>
</file>

<file path=ppt/tags/tag297.xml><?xml version="1.0" encoding="utf-8"?>
<p:tagLst xmlns:p="http://schemas.openxmlformats.org/presentationml/2006/main">
  <p:tag name="TAG_CONTENT_DIAGRAM_INDEX" val="c8a0cb3d5bbe40349ec00ab995e3f294"/>
  <p:tag name="TAG_CONTENT_GROUPCOUNT" val="2"/>
  <p:tag name="TAG_CONTENT_GROUPINDEX" val="1"/>
  <p:tag name="TAG_CONTENT_SUBINDEX" val="1"/>
  <p:tag name="YOO_CHATSHAPE_TYPE" val="YOO_CHATSHAPE_CHILDCONTENT"/>
</p:tagLst>
</file>

<file path=ppt/tags/tag298.xml><?xml version="1.0" encoding="utf-8"?>
<p:tagLst xmlns:p="http://schemas.openxmlformats.org/presentationml/2006/main">
  <p:tag name="TAG_CHATSHAPE_LINK" val="sp:子标题1"/>
  <p:tag name="TAG_CONTENT_DIAGRAM_INDEX" val="c8a0cb3d5bbe40349ec00ab995e3f294"/>
  <p:tag name="TAG_CONTENT_GROUPCOUNT" val="2"/>
  <p:tag name="TAG_CONTENT_GROUPINDEX" val="1"/>
  <p:tag name="TAG_CONTENT_SUBINDEX" val="1"/>
  <p:tag name="YOO_CHATSHAPE_TYPE" val="YOO_CHATSHAPE_CHILDDECORATE"/>
</p:tagLst>
</file>

<file path=ppt/tags/tag299.xml><?xml version="1.0" encoding="utf-8"?>
<p:tagLst xmlns:p="http://schemas.openxmlformats.org/presentationml/2006/main">
  <p:tag name="TAG_CONTENT_DIAGRAM_INDEX" val="c8a0cb3d5bbe40349ec00ab995e3f294"/>
  <p:tag name="TAG_CONTENT_GROUPCOUNT" val="2"/>
  <p:tag name="TAG_CONTENT_GROUPINDEX" val="2"/>
  <p:tag name="TAG_CONTENT_SUBINDEX" val="2"/>
  <p:tag name="YOO_CHATSHAPE_TYPE" val="YOO_CHATSHAPE_CHILDTITLE"/>
</p:tagLst>
</file>

<file path=ppt/tags/tag3.xml><?xml version="1.0" encoding="utf-8"?>
<p:tagLst xmlns:p="http://schemas.openxmlformats.org/presentationml/2006/main">
  <p:tag name="YOO_CHATSHAPE_TYPE" val="YOO_CHATSHAPE_DECORATION"/>
</p:tagLst>
</file>

<file path=ppt/tags/tag30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2"/>
  <p:tag name="TAG_CONTENT_SUBINDEX" val="2"/>
  <p:tag name="YOO_CHAT_DIAGRAM_SHAPETYPE" val="YOO_CHATSHAPE_DIAGRAM_TITLE"/>
  <p:tag name="YOO_CHATSHAPE_TYPE" val="YOO_CHATSHAPE_CATALOG"/>
</p:tagLst>
</file>

<file path=ppt/tags/tag300.xml><?xml version="1.0" encoding="utf-8"?>
<p:tagLst xmlns:p="http://schemas.openxmlformats.org/presentationml/2006/main">
  <p:tag name="TAG_CONTENT_DIAGRAM_INDEX" val="c8a0cb3d5bbe40349ec00ab995e3f294"/>
  <p:tag name="TAG_CONTENT_GROUPCOUNT" val="2"/>
  <p:tag name="TAG_CONTENT_GROUPINDEX" val="2"/>
  <p:tag name="TAG_CONTENT_SUBINDEX" val="2"/>
  <p:tag name="YOO_CHATSHAPE_TYPE" val="YOO_CHATSHAPE_CHILDCONTENT"/>
</p:tagLst>
</file>

<file path=ppt/tags/tag301.xml><?xml version="1.0" encoding="utf-8"?>
<p:tagLst xmlns:p="http://schemas.openxmlformats.org/presentationml/2006/main">
  <p:tag name="TAG_CHATSHAPE_LINK" val="sp:子标题2"/>
  <p:tag name="TAG_CONTENT_DIAGRAM_INDEX" val="c8a0cb3d5bbe40349ec00ab995e3f294"/>
  <p:tag name="TAG_CONTENT_GROUPCOUNT" val="2"/>
  <p:tag name="TAG_CONTENT_GROUPINDEX" val="2"/>
  <p:tag name="TAG_CONTENT_SUBINDEX" val="2"/>
  <p:tag name="YOO_CHATSHAPE_TYPE" val="YOO_CHATSHAPE_CHILDDECORATE"/>
</p:tagLst>
</file>

<file path=ppt/tags/tag302.xml><?xml version="1.0" encoding="utf-8"?>
<p:tagLst xmlns:p="http://schemas.openxmlformats.org/presentationml/2006/main">
  <p:tag name="TAG_CONTENT_DIAGRAM_INDEX" val="c8a0cb3d5bbe40349ec00ab995e3f294"/>
  <p:tag name="TAG_CONTENT_GROUPCOUNT" val="2"/>
  <p:tag name="TAG_CONTENT_GROUPINDEX" val="1"/>
  <p:tag name="TAG_CONTENT_SUBINDEX" val="2"/>
  <p:tag name="YOO_CHATSHAPE_TYPE" val="YOO_CHATSHAPE_CHILDIMAGE"/>
</p:tagLst>
</file>

<file path=ppt/tags/tag303.xml><?xml version="1.0" encoding="utf-8"?>
<p:tagLst xmlns:p="http://schemas.openxmlformats.org/presentationml/2006/main">
  <p:tag name="YOO_CHATSHAPE_TYPE" val="YOO_CHATSHAPE_TITLE"/>
</p:tagLst>
</file>

<file path=ppt/tags/tag304.xml><?xml version="1.0" encoding="utf-8"?>
<p:tagLst xmlns:p="http://schemas.openxmlformats.org/presentationml/2006/main">
  <p:tag name="TAG_AIGCCREATORID" val="AIGC生成内容仅供参考-2025/8/19 17:23:50"/>
  <p:tag name="TAG_CHAPTER_ID" val="4"/>
  <p:tag name="TAG_CONTENT_TYPE" val="二级大纲2"/>
  <p:tag name="TAG_SECTION_ID" val="0"/>
  <p:tag name="YOO_CHATPAGE_TYPE" val="TAG_CHATPAGE_MULTCONTENT"/>
  <p:tag name="YOO_CHATSHAPE_TITLE" val="传统武艺的精髓传承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05.xml><?xml version="1.0" encoding="utf-8"?>
<p:tagLst xmlns:p="http://schemas.openxmlformats.org/presentationml/2006/main">
  <p:tag name="YOO_CHATSHAPE_TYPE" val="YOO_CHATSHAPE_DECORATION"/>
</p:tagLst>
</file>

<file path=ppt/tags/tag306.xml><?xml version="1.0" encoding="utf-8"?>
<p:tagLst xmlns:p="http://schemas.openxmlformats.org/presentationml/2006/main">
  <p:tag name="YOO_CHATSHAPE_TYPE" val="YOO_CHATSHAPE_DECORATION"/>
</p:tagLst>
</file>

<file path=ppt/tags/tag307.xml><?xml version="1.0" encoding="utf-8"?>
<p:tagLst xmlns:p="http://schemas.openxmlformats.org/presentationml/2006/main">
  <p:tag name="YOO_CHATSHAPE_TYPE" val="YOO_CHATSHAPE_DECORATION"/>
</p:tagLst>
</file>

<file path=ppt/tags/tag308.xml><?xml version="1.0" encoding="utf-8"?>
<p:tagLst xmlns:p="http://schemas.openxmlformats.org/presentationml/2006/main">
  <p:tag name="YOO_CHATSHAPE_TYPE" val="YOO_CHATSHAPE_DECORATION"/>
</p:tagLst>
</file>

<file path=ppt/tags/tag309.xml><?xml version="1.0" encoding="utf-8"?>
<p:tagLst xmlns:p="http://schemas.openxmlformats.org/presentationml/2006/main">
  <p:tag name="TAG_CONTENT_SUBINDEX" val="9"/>
  <p:tag name="YOO_CHATSHAPE_TYPE" val="YOO_CHATSHAPE_IMAGE"/>
</p:tagLst>
</file>

<file path=ppt/tags/tag31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2"/>
  <p:tag name="TAG_CONTENT_SUBINDEX" val="2"/>
  <p:tag name="YOO_CHAT_DIAGRAM_SHAPETYPE" val="YOO_CHAT_DIAGRAM_NUM"/>
  <p:tag name="YOO_CHATSHAPE_TYPE" val="YOO_CHATSHAPE_NUM"/>
</p:tagLst>
</file>

<file path=ppt/tags/tag310.xml><?xml version="1.0" encoding="utf-8"?>
<p:tagLst xmlns:p="http://schemas.openxmlformats.org/presentationml/2006/main">
  <p:tag name="TAG_CONTENT_SUBINDEX" val="10"/>
  <p:tag name="YOO_CHATSHAPE_TYPE" val="YOO_CHATSHAPE_IMAGE"/>
</p:tagLst>
</file>

<file path=ppt/tags/tag311.xml><?xml version="1.0" encoding="utf-8"?>
<p:tagLst xmlns:p="http://schemas.openxmlformats.org/presentationml/2006/main">
  <p:tag name="TAG_CONTENT_SUBINDEX" val="11"/>
  <p:tag name="YOO_CHATSHAPE_TYPE" val="YOO_CHATSHAPE_IMAGE"/>
</p:tagLst>
</file>

<file path=ppt/tags/tag312.xml><?xml version="1.0" encoding="utf-8"?>
<p:tagLst xmlns:p="http://schemas.openxmlformats.org/presentationml/2006/main">
  <p:tag name="TAG_CONTENT_SUBINDEX" val="3"/>
  <p:tag name="YOO_CHATSHAPE_TYPE" val="YOO_CHATSHAPE_HIDDEN"/>
</p:tagLst>
</file>

<file path=ppt/tags/tag313.xml><?xml version="1.0" encoding="utf-8"?>
<p:tagLst xmlns:p="http://schemas.openxmlformats.org/presentationml/2006/main">
  <p:tag name="YOO_CHATSHAPE_TYPE" val="YOO_CHATSHAPE_TITLE"/>
</p:tagLst>
</file>

<file path=ppt/tags/tag314.xml><?xml version="1.0" encoding="utf-8"?>
<p:tagLst xmlns:p="http://schemas.openxmlformats.org/presentationml/2006/main">
  <p:tag name="YOO_CHATSHAPE_TYPE" val="YOO_CHATSHAPE_CONTENT"/>
</p:tagLst>
</file>

<file path=ppt/tags/tag315.xml><?xml version="1.0" encoding="utf-8"?>
<p:tagLst xmlns:p="http://schemas.openxmlformats.org/presentationml/2006/main">
  <p:tag name="TAG_CONTENT_SUBINDEX" val="1"/>
  <p:tag name="YOO_CHATSHAPE_TYPE" val="YOO_CHATSHAPE_HIDDEN"/>
</p:tagLst>
</file>

<file path=ppt/tags/tag316.xml><?xml version="1.0" encoding="utf-8"?>
<p:tagLst xmlns:p="http://schemas.openxmlformats.org/presentationml/2006/main">
  <p:tag name="PA" val="v5.2.12"/>
  <p:tag name="TAG_CONTENT_SUBINDEX" val="1"/>
  <p:tag name="YOO_CHATSHAPE_TYPE" val="YOO_CHATSHAPE_IMAGE"/>
</p:tagLst>
</file>

<file path=ppt/tags/tag317.xml><?xml version="1.0" encoding="utf-8"?>
<p:tagLst xmlns:p="http://schemas.openxmlformats.org/presentationml/2006/main">
  <p:tag name="PA" val="v5.2.12"/>
  <p:tag name="TAG_CONTENT_SUBINDEX" val="2"/>
  <p:tag name="YOO_CHATSHAPE_TYPE" val="YOO_CHATSHAPE_IMAGE"/>
</p:tagLst>
</file>

<file path=ppt/tags/tag318.xml><?xml version="1.0" encoding="utf-8"?>
<p:tagLst xmlns:p="http://schemas.openxmlformats.org/presentationml/2006/main">
  <p:tag name="TAG_AIGCCREATORID" val="AIGC生成内容仅供参考-2025/8/19 17:23:50"/>
  <p:tag name="TAG_CHAPTER_ID" val="4"/>
  <p:tag name="TAG_CONTENT_TYPE" val="1标题1内容2图"/>
  <p:tag name="TAG_SECTION_ID" val="1"/>
  <p:tag name="YOO_CHATPAGE_TYPE" val="TAG_CHATPAGE_CONTENT"/>
  <p:tag name="YOO_CHATSHAPE_TITLE" val="创新理念在武术中的应用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19.xml><?xml version="1.0" encoding="utf-8"?>
<p:tagLst xmlns:p="http://schemas.openxmlformats.org/presentationml/2006/main">
  <p:tag name="YOO_CHATSHAPE_TYPE" val="YOO_CHATSHAPE_DECORATION"/>
</p:tagLst>
</file>

<file path=ppt/tags/tag32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3"/>
  <p:tag name="TAG_CONTENT_SUBINDEX" val="3"/>
  <p:tag name="YOO_CHATSHAPE_ITEM" val="3"/>
  <p:tag name="YOO_CHATSHAPE_TYPE" val="YOO_CHATSHAPE_CATALOG"/>
</p:tagLst>
</file>

<file path=ppt/tags/tag320.xml><?xml version="1.0" encoding="utf-8"?>
<p:tagLst xmlns:p="http://schemas.openxmlformats.org/presentationml/2006/main">
  <p:tag name="YOO_CHATSHAPE_TYPE" val="YOO_CHATSHAPE_DECORATION"/>
</p:tagLst>
</file>

<file path=ppt/tags/tag321.xml><?xml version="1.0" encoding="utf-8"?>
<p:tagLst xmlns:p="http://schemas.openxmlformats.org/presentationml/2006/main">
  <p:tag name="YOO_CHATSHAPE_TYPE" val="YOO_CHATSHAPE_DECORATION"/>
</p:tagLst>
</file>

<file path=ppt/tags/tag322.xml><?xml version="1.0" encoding="utf-8"?>
<p:tagLst xmlns:p="http://schemas.openxmlformats.org/presentationml/2006/main">
  <p:tag name="YOO_CHATSHAPE_TYPE" val="YOO_CHATSHAPE_DECORATION"/>
</p:tagLst>
</file>

<file path=ppt/tags/tag323.xml><?xml version="1.0" encoding="utf-8"?>
<p:tagLst xmlns:p="http://schemas.openxmlformats.org/presentationml/2006/main">
  <p:tag name="TAG_CONTENT_SUBINDEX" val="7"/>
  <p:tag name="YOO_CHATSHAPE_TYPE" val="YOO_CHATSHAPE_IMAGE"/>
</p:tagLst>
</file>

<file path=ppt/tags/tag324.xml><?xml version="1.0" encoding="utf-8"?>
<p:tagLst xmlns:p="http://schemas.openxmlformats.org/presentationml/2006/main">
  <p:tag name="TAG_CONTENT_SUBINDEX" val="8"/>
  <p:tag name="YOO_CHATSHAPE_TYPE" val="YOO_CHATSHAPE_IMAGE"/>
</p:tagLst>
</file>

<file path=ppt/tags/tag325.xml><?xml version="1.0" encoding="utf-8"?>
<p:tagLst xmlns:p="http://schemas.openxmlformats.org/presentationml/2006/main">
  <p:tag name="TAG_CONTENT_SUBINDEX" val="9"/>
  <p:tag name="YOO_CHATSHAPE_TYPE" val="YOO_CHATSHAPE_IMAGE"/>
</p:tagLst>
</file>

<file path=ppt/tags/tag326.xml><?xml version="1.0" encoding="utf-8"?>
<p:tagLst xmlns:p="http://schemas.openxmlformats.org/presentationml/2006/main">
  <p:tag name="TAG_CONTENT_SUBINDEX" val="10"/>
  <p:tag name="YOO_CHATSHAPE_TYPE" val="YOO_CHATSHAPE_IMAGE"/>
</p:tagLst>
</file>

<file path=ppt/tags/tag327.xml><?xml version="1.0" encoding="utf-8"?>
<p:tagLst xmlns:p="http://schemas.openxmlformats.org/presentationml/2006/main">
  <p:tag name="YOO_CHATSHAPE_TYPE" val="YOO_CHATSHAPE_TITLE"/>
</p:tagLst>
</file>

<file path=ppt/tags/tag328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329.xml><?xml version="1.0" encoding="utf-8"?>
<p:tagLst xmlns:p="http://schemas.openxmlformats.org/presentationml/2006/main">
  <p:tag name="YOO_CHATSHAPE_TYPE" val="YOO_CHATSHAPE_DECORATION"/>
</p:tagLst>
</file>

<file path=ppt/tags/tag33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3"/>
  <p:tag name="TAG_CONTENT_SUBINDEX" val="3"/>
  <p:tag name="YOO_CHAT_DIAGRAM_SHAPETYPE" val="YOO_CHATSHAPE_DIAGRAM_TITLE"/>
  <p:tag name="YOO_CHATSHAPE_TYPE" val="YOO_CHATSHAPE_CATALOG"/>
</p:tagLst>
</file>

<file path=ppt/tags/tag330.xml><?xml version="1.0" encoding="utf-8"?>
<p:tagLst xmlns:p="http://schemas.openxmlformats.org/presentationml/2006/main">
  <p:tag name="TAG_CHATPAGE_CHAPTER" val="5"/>
  <p:tag name="YOO_CHATSHAPE_TYPE" val="YOO_CHATSHAPE_NUM"/>
</p:tagLst>
</file>

<file path=ppt/tags/tag331.xml><?xml version="1.0" encoding="utf-8"?>
<p:tagLst xmlns:p="http://schemas.openxmlformats.org/presentationml/2006/main">
  <p:tag name="TAG_AIGCCREATORID" val="AIGC生成内容仅供参考-2025/8/19 17:23:50"/>
  <p:tag name="TAG_CHAPTER_ID" val="5"/>
  <p:tag name="YOO_CHATPAGE_TYPE" val="TAG_CHATPAGE_CHAPTER"/>
  <p:tag name="YOO_CHATSHAPE_TITLE" val="宗师对后世的影响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32.xml><?xml version="1.0" encoding="utf-8"?>
<p:tagLst xmlns:p="http://schemas.openxmlformats.org/presentationml/2006/main">
  <p:tag name="YOO_CHATSHAPE_TYPE" val="YOO_CHATSHAPE_DECORATION"/>
</p:tagLst>
</file>

<file path=ppt/tags/tag333.xml><?xml version="1.0" encoding="utf-8"?>
<p:tagLst xmlns:p="http://schemas.openxmlformats.org/presentationml/2006/main">
  <p:tag name="YOO_CHATSHAPE_TYPE" val="YOO_CHATSHAPE_DECORATION"/>
</p:tagLst>
</file>

<file path=ppt/tags/tag334.xml><?xml version="1.0" encoding="utf-8"?>
<p:tagLst xmlns:p="http://schemas.openxmlformats.org/presentationml/2006/main">
  <p:tag name="YOO_CHATSHAPE_TYPE" val="YOO_CHATSHAPE_DECORATION"/>
</p:tagLst>
</file>

<file path=ppt/tags/tag335.xml><?xml version="1.0" encoding="utf-8"?>
<p:tagLst xmlns:p="http://schemas.openxmlformats.org/presentationml/2006/main">
  <p:tag name="YOO_CHATSHAPE_TYPE" val="YOO_CHATSHAPE_DECORATION"/>
</p:tagLst>
</file>

<file path=ppt/tags/tag336.xml><?xml version="1.0" encoding="utf-8"?>
<p:tagLst xmlns:p="http://schemas.openxmlformats.org/presentationml/2006/main">
  <p:tag name="TAG_CONTENT_SUBINDEX" val="9"/>
  <p:tag name="YOO_CHATSHAPE_TYPE" val="YOO_CHATSHAPE_IMAGE"/>
</p:tagLst>
</file>

<file path=ppt/tags/tag337.xml><?xml version="1.0" encoding="utf-8"?>
<p:tagLst xmlns:p="http://schemas.openxmlformats.org/presentationml/2006/main">
  <p:tag name="TAG_CONTENT_SUBINDEX" val="10"/>
  <p:tag name="YOO_CHATSHAPE_TYPE" val="YOO_CHATSHAPE_IMAGE"/>
</p:tagLst>
</file>

<file path=ppt/tags/tag338.xml><?xml version="1.0" encoding="utf-8"?>
<p:tagLst xmlns:p="http://schemas.openxmlformats.org/presentationml/2006/main">
  <p:tag name="TAG_CONTENT_SUBINDEX" val="11"/>
  <p:tag name="YOO_CHATSHAPE_TYPE" val="YOO_CHATSHAPE_IMAGE"/>
</p:tagLst>
</file>

<file path=ppt/tags/tag339.xml><?xml version="1.0" encoding="utf-8"?>
<p:tagLst xmlns:p="http://schemas.openxmlformats.org/presentationml/2006/main">
  <p:tag name="YOO_CHATSHAPE_TYPE" val="YOO_CHATSHAPE_DECORATION"/>
</p:tagLst>
</file>

<file path=ppt/tags/tag34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3"/>
  <p:tag name="TAG_CONTENT_SUBINDEX" val="3"/>
  <p:tag name="YOO_CHAT_DIAGRAM_SHAPETYPE" val="YOO_CHAT_DIAGRAM_NUM"/>
  <p:tag name="YOO_CHATSHAPE_TYPE" val="YOO_CHATSHAPE_NUM"/>
</p:tagLst>
</file>

<file path=ppt/tags/tag340.xml><?xml version="1.0" encoding="utf-8"?>
<p:tagLst xmlns:p="http://schemas.openxmlformats.org/presentationml/2006/main">
  <p:tag name="YOO_CHATSHAPE_TYPE" val="YOO_CHATSHAPE_IMAGE"/>
</p:tagLst>
</file>

<file path=ppt/tags/tag341.xml><?xml version="1.0" encoding="utf-8"?>
<p:tagLst xmlns:p="http://schemas.openxmlformats.org/presentationml/2006/main">
  <p:tag name="YOO_CHATSHAPE_TYPE" val="YOO_CHATSHAPE_DECORATION"/>
</p:tagLst>
</file>

<file path=ppt/tags/tag342.xml><?xml version="1.0" encoding="utf-8"?>
<p:tagLst xmlns:p="http://schemas.openxmlformats.org/presentationml/2006/main">
  <p:tag name="YOO_CHATSHAPE_TYPE" val="YOO_CHATSHAPE_CONTENT"/>
</p:tagLst>
</file>

<file path=ppt/tags/tag343.xml><?xml version="1.0" encoding="utf-8"?>
<p:tagLst xmlns:p="http://schemas.openxmlformats.org/presentationml/2006/main">
  <p:tag name="YOO_CHATSHAPE_TYPE" val="YOO_CHATSHAPE_TITLE"/>
</p:tagLst>
</file>

<file path=ppt/tags/tag344.xml><?xml version="1.0" encoding="utf-8"?>
<p:tagLst xmlns:p="http://schemas.openxmlformats.org/presentationml/2006/main">
  <p:tag name="TAG_AIGCCREATORID" val="AIGC生成内容仅供参考-2025/8/19 17:23:50"/>
  <p:tag name="TAG_CHAPTER_ID" val="5"/>
  <p:tag name="TAG_CONTENT_TYPE" val="1标题1内容1图"/>
  <p:tag name="TAG_SECTION_ID" val="0"/>
  <p:tag name="YOO_CHATPAGE_TYPE" val="TAG_CHATPAGE_CONTENT"/>
  <p:tag name="YOO_CHATSHAPE_TITLE" val="武术精神的弘扬与传播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45.xml><?xml version="1.0" encoding="utf-8"?>
<p:tagLst xmlns:p="http://schemas.openxmlformats.org/presentationml/2006/main">
  <p:tag name="YOO_CHATSHAPE_TYPE" val="YOO_CHATSHAPE_DECORATION"/>
</p:tagLst>
</file>

<file path=ppt/tags/tag346.xml><?xml version="1.0" encoding="utf-8"?>
<p:tagLst xmlns:p="http://schemas.openxmlformats.org/presentationml/2006/main">
  <p:tag name="YOO_CHATSHAPE_TYPE" val="YOO_CHATSHAPE_DECORATION"/>
</p:tagLst>
</file>

<file path=ppt/tags/tag347.xml><?xml version="1.0" encoding="utf-8"?>
<p:tagLst xmlns:p="http://schemas.openxmlformats.org/presentationml/2006/main">
  <p:tag name="YOO_CHATSHAPE_TYPE" val="YOO_CHATSHAPE_DECORATION"/>
</p:tagLst>
</file>

<file path=ppt/tags/tag348.xml><?xml version="1.0" encoding="utf-8"?>
<p:tagLst xmlns:p="http://schemas.openxmlformats.org/presentationml/2006/main">
  <p:tag name="YOO_CHATSHAPE_TYPE" val="YOO_CHATSHAPE_DECORATION"/>
</p:tagLst>
</file>

<file path=ppt/tags/tag349.xml><?xml version="1.0" encoding="utf-8"?>
<p:tagLst xmlns:p="http://schemas.openxmlformats.org/presentationml/2006/main">
  <p:tag name="TAG_CONTENT_SUBINDEX" val="9"/>
  <p:tag name="YOO_CHATSHAPE_TYPE" val="YOO_CHATSHAPE_IMAGE"/>
</p:tagLst>
</file>

<file path=ppt/tags/tag35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4"/>
  <p:tag name="TAG_CONTENT_SUBINDEX" val="4"/>
  <p:tag name="YOO_CHATSHAPE_ITEM" val="4"/>
  <p:tag name="YOO_CHATSHAPE_TYPE" val="YOO_CHATSHAPE_CATALOG"/>
</p:tagLst>
</file>

<file path=ppt/tags/tag350.xml><?xml version="1.0" encoding="utf-8"?>
<p:tagLst xmlns:p="http://schemas.openxmlformats.org/presentationml/2006/main">
  <p:tag name="TAG_CONTENT_SUBINDEX" val="10"/>
  <p:tag name="YOO_CHATSHAPE_TYPE" val="YOO_CHATSHAPE_IMAGE"/>
</p:tagLst>
</file>

<file path=ppt/tags/tag351.xml><?xml version="1.0" encoding="utf-8"?>
<p:tagLst xmlns:p="http://schemas.openxmlformats.org/presentationml/2006/main">
  <p:tag name="TAG_CONTENT_SUBINDEX" val="11"/>
  <p:tag name="YOO_CHATSHAPE_TYPE" val="YOO_CHATSHAPE_IMAGE"/>
</p:tagLst>
</file>

<file path=ppt/tags/tag352.xml><?xml version="1.0" encoding="utf-8"?>
<p:tagLst xmlns:p="http://schemas.openxmlformats.org/presentationml/2006/main">
  <p:tag name="TAG_CONTENT_DIAGRAM_INDEX" val="de88332a09fc43848d5cf9a93ddf23c5"/>
  <p:tag name="TAG_CONTENT_GROUPCOUNT" val="3"/>
  <p:tag name="TAG_CONTENT_GROUPINDEX" val="1"/>
  <p:tag name="TAG_CONTENT_SUBINDEX" val="1"/>
  <p:tag name="YOO_CHATSHAPE_TYPE" val="YOO_CHATSHAPE_CHILDDECORATE"/>
</p:tagLst>
</file>

<file path=ppt/tags/tag353.xml><?xml version="1.0" encoding="utf-8"?>
<p:tagLst xmlns:p="http://schemas.openxmlformats.org/presentationml/2006/main">
  <p:tag name="TAG_CONTENT_DIAGRAM_INDEX" val="de88332a09fc43848d5cf9a93ddf23c5"/>
  <p:tag name="TAG_CONTENT_GROUPCOUNT" val="3"/>
  <p:tag name="TAG_CONTENT_GROUPINDEX" val="1"/>
  <p:tag name="TAG_CONTENT_SUBINDEX" val="1"/>
  <p:tag name="YOO_CHATSHAPE_TYPE" val="YOO_CHATSHAPE_CHILDTITLE"/>
</p:tagLst>
</file>

<file path=ppt/tags/tag354.xml><?xml version="1.0" encoding="utf-8"?>
<p:tagLst xmlns:p="http://schemas.openxmlformats.org/presentationml/2006/main">
  <p:tag name="TAG_CONTENT_DIAGRAM_INDEX" val="de88332a09fc43848d5cf9a93ddf23c5"/>
  <p:tag name="TAG_CONTENT_GROUPCOUNT" val="3"/>
  <p:tag name="TAG_CONTENT_GROUPINDEX" val="1"/>
  <p:tag name="TAG_CONTENT_SUBINDEX" val="1"/>
  <p:tag name="YOO_CHATSHAPE_TYPE" val="YOO_CHATSHAPE_CHILDCONTENT"/>
</p:tagLst>
</file>

<file path=ppt/tags/tag355.xml><?xml version="1.0" encoding="utf-8"?>
<p:tagLst xmlns:p="http://schemas.openxmlformats.org/presentationml/2006/main">
  <p:tag name="TAG_CHATSHAPE_LINK" val="sp:子标题1"/>
  <p:tag name="TAG_CONTENT_DIAGRAM_INDEX" val="de88332a09fc43848d5cf9a93ddf23c5"/>
  <p:tag name="TAG_CONTENT_GROUPCOUNT" val="3"/>
  <p:tag name="TAG_CONTENT_GROUPINDEX" val="1"/>
  <p:tag name="TAG_CONTENT_SUBINDEX" val="1"/>
  <p:tag name="YOO_CHATSHAPE_TYPE" val="YOO_CHATSHAPE_CHILDDECORATE"/>
</p:tagLst>
</file>

<file path=ppt/tags/tag356.xml><?xml version="1.0" encoding="utf-8"?>
<p:tagLst xmlns:p="http://schemas.openxmlformats.org/presentationml/2006/main">
  <p:tag name="TAG_CONTENT_DIAGRAM_INDEX" val="de88332a09fc43848d5cf9a93ddf23c5"/>
  <p:tag name="TAG_CONTENT_GROUPCOUNT" val="3"/>
  <p:tag name="TAG_CONTENT_GROUPINDEX" val="2"/>
  <p:tag name="TAG_CONTENT_SUBINDEX" val="2"/>
  <p:tag name="YOO_CHATSHAPE_TYPE" val="YOO_CHATSHAPE_CHILDTITLE"/>
</p:tagLst>
</file>

<file path=ppt/tags/tag357.xml><?xml version="1.0" encoding="utf-8"?>
<p:tagLst xmlns:p="http://schemas.openxmlformats.org/presentationml/2006/main">
  <p:tag name="TAG_CONTENT_DIAGRAM_INDEX" val="de88332a09fc43848d5cf9a93ddf23c5"/>
  <p:tag name="TAG_CONTENT_GROUPCOUNT" val="3"/>
  <p:tag name="TAG_CONTENT_GROUPINDEX" val="2"/>
  <p:tag name="TAG_CONTENT_SUBINDEX" val="2"/>
  <p:tag name="YOO_CHATSHAPE_TYPE" val="YOO_CHATSHAPE_CHILDCONTENT"/>
</p:tagLst>
</file>

<file path=ppt/tags/tag358.xml><?xml version="1.0" encoding="utf-8"?>
<p:tagLst xmlns:p="http://schemas.openxmlformats.org/presentationml/2006/main">
  <p:tag name="TAG_CHATSHAPE_LINK" val="sp:子标题2"/>
  <p:tag name="TAG_CONTENT_DIAGRAM_INDEX" val="de88332a09fc43848d5cf9a93ddf23c5"/>
  <p:tag name="TAG_CONTENT_GROUPCOUNT" val="3"/>
  <p:tag name="TAG_CONTENT_GROUPINDEX" val="2"/>
  <p:tag name="TAG_CONTENT_SUBINDEX" val="2"/>
  <p:tag name="YOO_CHATSHAPE_TYPE" val="YOO_CHATSHAPE_CHILDDECORATE"/>
</p:tagLst>
</file>

<file path=ppt/tags/tag359.xml><?xml version="1.0" encoding="utf-8"?>
<p:tagLst xmlns:p="http://schemas.openxmlformats.org/presentationml/2006/main">
  <p:tag name="TAG_CONTENT_DIAGRAM_INDEX" val="de88332a09fc43848d5cf9a93ddf23c5"/>
  <p:tag name="TAG_CONTENT_GROUPCOUNT" val="3"/>
  <p:tag name="TAG_CONTENT_GROUPINDEX" val="3"/>
  <p:tag name="TAG_CONTENT_SUBINDEX" val="3"/>
  <p:tag name="YOO_CHATSHAPE_TYPE" val="YOO_CHATSHAPE_CHILDTITLE"/>
</p:tagLst>
</file>

<file path=ppt/tags/tag36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4"/>
  <p:tag name="TAG_CONTENT_SUBINDEX" val="4"/>
  <p:tag name="YOO_CHAT_DIAGRAM_SHAPETYPE" val="YOO_CHATSHAPE_DIAGRAM_TITLE"/>
  <p:tag name="YOO_CHATSHAPE_TYPE" val="YOO_CHATSHAPE_CATALOG"/>
</p:tagLst>
</file>

<file path=ppt/tags/tag360.xml><?xml version="1.0" encoding="utf-8"?>
<p:tagLst xmlns:p="http://schemas.openxmlformats.org/presentationml/2006/main">
  <p:tag name="TAG_CONTENT_DIAGRAM_INDEX" val="de88332a09fc43848d5cf9a93ddf23c5"/>
  <p:tag name="TAG_CONTENT_GROUPCOUNT" val="3"/>
  <p:tag name="TAG_CONTENT_GROUPINDEX" val="3"/>
  <p:tag name="TAG_CONTENT_SUBINDEX" val="3"/>
  <p:tag name="YOO_CHATSHAPE_TYPE" val="YOO_CHATSHAPE_CHILDCONTENT"/>
</p:tagLst>
</file>

<file path=ppt/tags/tag361.xml><?xml version="1.0" encoding="utf-8"?>
<p:tagLst xmlns:p="http://schemas.openxmlformats.org/presentationml/2006/main">
  <p:tag name="TAG_CHATSHAPE_LINK" val="sp:子标题3"/>
  <p:tag name="TAG_CONTENT_DIAGRAM_INDEX" val="de88332a09fc43848d5cf9a93ddf23c5"/>
  <p:tag name="TAG_CONTENT_GROUPCOUNT" val="3"/>
  <p:tag name="TAG_CONTENT_GROUPINDEX" val="3"/>
  <p:tag name="TAG_CONTENT_SUBINDEX" val="3"/>
  <p:tag name="YOO_CHATSHAPE_TYPE" val="YOO_CHATSHAPE_CHILDDECORATE"/>
</p:tagLst>
</file>

<file path=ppt/tags/tag362.xml><?xml version="1.0" encoding="utf-8"?>
<p:tagLst xmlns:p="http://schemas.openxmlformats.org/presentationml/2006/main">
  <p:tag name="TAG_CONTENT_GROUPINDEX" val="1"/>
  <p:tag name="TAG_CONTENT_SUBINDEX" val="1"/>
  <p:tag name="YOO_CHATSHAPE_TYPE" val="YOO_CHATSHAPE_IMAGE"/>
</p:tagLst>
</file>

<file path=ppt/tags/tag363.xml><?xml version="1.0" encoding="utf-8"?>
<p:tagLst xmlns:p="http://schemas.openxmlformats.org/presentationml/2006/main">
  <p:tag name="TAG_CONTENT_GROUPINDEX" val="2"/>
  <p:tag name="TAG_CONTENT_SUBINDEX" val="2"/>
  <p:tag name="YOO_CHATSHAPE_TYPE" val="YOO_CHATSHAPE_IMAGE"/>
</p:tagLst>
</file>

<file path=ppt/tags/tag364.xml><?xml version="1.0" encoding="utf-8"?>
<p:tagLst xmlns:p="http://schemas.openxmlformats.org/presentationml/2006/main">
  <p:tag name="TAG_CONTENT_GROUPINDEX" val="3"/>
  <p:tag name="TAG_CONTENT_SUBINDEX" val="3"/>
  <p:tag name="YOO_CHATSHAPE_TYPE" val="YOO_CHATSHAPE_IMAGE"/>
</p:tagLst>
</file>

<file path=ppt/tags/tag365.xml><?xml version="1.0" encoding="utf-8"?>
<p:tagLst xmlns:p="http://schemas.openxmlformats.org/presentationml/2006/main">
  <p:tag name="YOO_CHATSHAPE_TYPE" val="YOO_CHATSHAPE_TITLE"/>
</p:tagLst>
</file>

<file path=ppt/tags/tag366.xml><?xml version="1.0" encoding="utf-8"?>
<p:tagLst xmlns:p="http://schemas.openxmlformats.org/presentationml/2006/main">
  <p:tag name="TAG_CHATSHAPE_LINK" val="sp:标题"/>
  <p:tag name="TAG_CONTENT_DIAGRAM_INDEX" val="79dfc990c24a44469a341a4e9ddac3e4"/>
  <p:tag name="TAG_CONTENT_GROUPCOUNT" val="3"/>
  <p:tag name="TAG_CONTENT_GROUPINDEX" val="1"/>
  <p:tag name="TAG_CONTENT_SUBINDEX" val="1"/>
  <p:tag name="YOO_CHATSHAPE_TYPE" val="YOO_CHATSHAPE_PAGEDECORATE"/>
</p:tagLst>
</file>

<file path=ppt/tags/tag367.xml><?xml version="1.0" encoding="utf-8"?>
<p:tagLst xmlns:p="http://schemas.openxmlformats.org/presentationml/2006/main">
  <p:tag name="TAG_CHATSHAPE_LINK" val="sp:标题1"/>
  <p:tag name="TAG_CONTENT_DIAGRAM_INDEX" val="79dfc990c24a44469a341a4e9ddac3e4"/>
  <p:tag name="TAG_CONTENT_GROUPCOUNT" val="3"/>
  <p:tag name="TAG_CONTENT_GROUPINDEX" val="1"/>
  <p:tag name="TAG_CONTENT_SUBINDEX" val="1"/>
  <p:tag name="YOO_CHATSHAPE_TYPE" val="YOO_CHATSHAPE_DECORATION"/>
</p:tagLst>
</file>

<file path=ppt/tags/tag368.xml><?xml version="1.0" encoding="utf-8"?>
<p:tagLst xmlns:p="http://schemas.openxmlformats.org/presentationml/2006/main">
  <p:tag name="TAG_CHATSHAPE_LINK" val="sp:标题1"/>
  <p:tag name="TAG_CONTENT_DIAGRAM_INDEX" val="79dfc990c24a44469a341a4e9ddac3e4"/>
  <p:tag name="TAG_CONTENT_GROUPCOUNT" val="3"/>
  <p:tag name="TAG_CONTENT_GROUPINDEX" val="1"/>
  <p:tag name="TAG_CONTENT_SUBINDEX" val="1"/>
  <p:tag name="YOO_CHATSHAPE_TYPE" val="YOO_CHATSHAPE_DECORATION"/>
</p:tagLst>
</file>

<file path=ppt/tags/tag369.xml><?xml version="1.0" encoding="utf-8"?>
<p:tagLst xmlns:p="http://schemas.openxmlformats.org/presentationml/2006/main">
  <p:tag name="TAG_AIGCCREATORID" val="AIGC生成内容仅供参考-2025/8/19 17:23:50"/>
  <p:tag name="TAG_CHAPTER_ID" val="5"/>
  <p:tag name="TAG_CONTENT_TYPE" val="二级大纲3"/>
  <p:tag name="TAG_SECTION_ID" val="1"/>
  <p:tag name="YOO_CHATPAGE_TYPE" val="TAG_CHATPAGE_MULTCONTENT"/>
  <p:tag name="YOO_CHATSHAPE_TITLE" val="对武术界及社会的深远影响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7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4"/>
  <p:tag name="TAG_CONTENT_SUBINDEX" val="4"/>
  <p:tag name="YOO_CHAT_DIAGRAM_SHAPETYPE" val="YOO_CHAT_DIAGRAM_NUM"/>
  <p:tag name="YOO_CHATSHAPE_TYPE" val="YOO_CHATSHAPE_NUM"/>
</p:tagLst>
</file>

<file path=ppt/tags/tag370.xml><?xml version="1.0" encoding="utf-8"?>
<p:tagLst xmlns:p="http://schemas.openxmlformats.org/presentationml/2006/main">
  <p:tag name="YOO_CHATSHAPE_TYPE" val="YOO_CHATSHAPE_DECORATION"/>
</p:tagLst>
</file>

<file path=ppt/tags/tag371.xml><?xml version="1.0" encoding="utf-8"?>
<p:tagLst xmlns:p="http://schemas.openxmlformats.org/presentationml/2006/main">
  <p:tag name="YOO_CHATSHAPE_TYPE" val="YOO_CHATSHAPE_DECORATION"/>
</p:tagLst>
</file>

<file path=ppt/tags/tag372.xml><?xml version="1.0" encoding="utf-8"?>
<p:tagLst xmlns:p="http://schemas.openxmlformats.org/presentationml/2006/main">
  <p:tag name="YOO_CHATSHAPE_TYPE" val="YOO_CHATSHAPE_DECORATION"/>
</p:tagLst>
</file>

<file path=ppt/tags/tag373.xml><?xml version="1.0" encoding="utf-8"?>
<p:tagLst xmlns:p="http://schemas.openxmlformats.org/presentationml/2006/main">
  <p:tag name="YOO_CHATSHAPE_TYPE" val="YOO_CHATSHAPE_DECORATION"/>
</p:tagLst>
</file>

<file path=ppt/tags/tag374.xml><?xml version="1.0" encoding="utf-8"?>
<p:tagLst xmlns:p="http://schemas.openxmlformats.org/presentationml/2006/main">
  <p:tag name="TAG_CONTENT_SUBINDEX" val="7"/>
  <p:tag name="YOO_CHATSHAPE_TYPE" val="YOO_CHATSHAPE_IMAGE"/>
</p:tagLst>
</file>

<file path=ppt/tags/tag375.xml><?xml version="1.0" encoding="utf-8"?>
<p:tagLst xmlns:p="http://schemas.openxmlformats.org/presentationml/2006/main">
  <p:tag name="TAG_CONTENT_SUBINDEX" val="8"/>
  <p:tag name="YOO_CHATSHAPE_TYPE" val="YOO_CHATSHAPE_IMAGE"/>
</p:tagLst>
</file>

<file path=ppt/tags/tag376.xml><?xml version="1.0" encoding="utf-8"?>
<p:tagLst xmlns:p="http://schemas.openxmlformats.org/presentationml/2006/main">
  <p:tag name="TAG_CONTENT_SUBINDEX" val="9"/>
  <p:tag name="YOO_CHATSHAPE_TYPE" val="YOO_CHATSHAPE_IMAGE"/>
</p:tagLst>
</file>

<file path=ppt/tags/tag377.xml><?xml version="1.0" encoding="utf-8"?>
<p:tagLst xmlns:p="http://schemas.openxmlformats.org/presentationml/2006/main">
  <p:tag name="TAG_CONTENT_SUBINDEX" val="10"/>
  <p:tag name="YOO_CHATSHAPE_TYPE" val="YOO_CHATSHAPE_IMAGE"/>
</p:tagLst>
</file>

<file path=ppt/tags/tag378.xml><?xml version="1.0" encoding="utf-8"?>
<p:tagLst xmlns:p="http://schemas.openxmlformats.org/presentationml/2006/main">
  <p:tag name="YOO_CHATSHAPE_TYPE" val="YOO_CHATSHAPE_TITLE"/>
</p:tagLst>
</file>

<file path=ppt/tags/tag379.xml><?xml version="1.0" encoding="utf-8"?>
<p:tagLst xmlns:p="http://schemas.openxmlformats.org/presentationml/2006/main">
  <p:tag name="YOO_CHATSHAPE_TYPE" val="YOO_CHATSHAPE_AUTHOR"/>
</p:tagLst>
</file>

<file path=ppt/tags/tag38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5"/>
  <p:tag name="TAG_CONTENT_SUBINDEX" val="5"/>
  <p:tag name="YOO_CHATSHAPE_ITEM" val="5"/>
  <p:tag name="YOO_CHATSHAPE_TYPE" val="YOO_CHATSHAPE_CATALOG"/>
</p:tagLst>
</file>

<file path=ppt/tags/tag380.xml><?xml version="1.0" encoding="utf-8"?>
<p:tagLst xmlns:p="http://schemas.openxmlformats.org/presentationml/2006/main">
  <p:tag name="YOO_CHATSHAPE_TYPE" val="YOO_CHATSHAPE_DATE"/>
</p:tagLst>
</file>

<file path=ppt/tags/tag381.xml><?xml version="1.0" encoding="utf-8"?>
<p:tagLst xmlns:p="http://schemas.openxmlformats.org/presentationml/2006/main">
  <p:tag name="YOO_CHATSHAPE_TYPE" val="YOO_CHATSHAPE_DECORATION"/>
</p:tagLst>
</file>

<file path=ppt/tags/tag382.xml><?xml version="1.0" encoding="utf-8"?>
<p:tagLst xmlns:p="http://schemas.openxmlformats.org/presentationml/2006/main">
  <p:tag name="YOO_CHATSHAPE_TYPE" val="YOO_CHATSHAPE_DECORATION"/>
</p:tagLst>
</file>

<file path=ppt/tags/tag383.xml><?xml version="1.0" encoding="utf-8"?>
<p:tagLst xmlns:p="http://schemas.openxmlformats.org/presentationml/2006/main">
  <p:tag name="TAG_CHATSHAPE_LINK" val="sp:翻译"/>
  <p:tag name="YOO_CHATSHAPE_TYPE" val="YOO_CHATSHAPE_SUBTITLE"/>
</p:tagLst>
</file>

<file path=ppt/tags/tag384.xml><?xml version="1.0" encoding="utf-8"?>
<p:tagLst xmlns:p="http://schemas.openxmlformats.org/presentationml/2006/main">
  <p:tag name="TAG_AIGCCREATORID" val="AIGC生成内容仅供参考-2025/8/19 17:23:50"/>
  <p:tag name="YOO_CHATPAGE_TYPE" val="TAG_CHATPAGE_END"/>
  <p:tag name="YOO_CHATSHAPE_TITLE" val="Thank You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85.xml><?xml version="1.0" encoding="utf-8"?>
<p:tagLst xmlns:p="http://schemas.openxmlformats.org/presentationml/2006/main">
  <p:tag name="TAG_AIGCCREATORID" val="AIGC生成内容仅供参考-2025/8/19 17:22:25"/>
  <p:tag name="TAG_CHATPAGE_CATALOG" val="宗师成长历程、得失之间的智慧、宗师的人格魅力、武林世态的洞察、传承与创新的平衡、宗师对后世的影响"/>
  <p:tag name="TAG_PPT_THEMETITLE" val="宗师之路的得失启示"/>
  <p:tag name="TAG_PPT_THEMEWORD" val="观看电影《一代宗师》后有感"/>
  <p:tag name="TAG_PRESENTATION_SCENE" val="normal"/>
  <p:tag name="TAG_PRESENTATION_STYLE" val="极简"/>
  <p:tag name="TAG_PRESENTATION_TEMPLATE" val="{&quot;image&quot;:&quot;&quot;,&quot;sub_images&quot;:[],&quot;title&quot;:&quot;&quot;,&quot;style&quot;:&quot;极简&quot;,&quot;template_type&quot;:&quot;插图&quot;,&quot;isVector&quot;:false,&quot;color&quot;:&quot;绿色&quot;,&quot;colorList&quot;:[&quot;#C3F1E7&quot;,&quot;#11775D&quot;,&quot;#FFFFFF&quot;,&quot;#FFFFFF&quot;,&quot;#0A6956&quot;,&quot;#1B7663&quot;,&quot;#333333&quot;,&quot;#02624F&quot;,&quot;#036350&quot;,&quot;#70AD47&quot;,&quot;#0563C1&quot;,&quot;#954F72&quot;],&quot;scene&quot;:&quot;&quot;,&quot;group&quot;:&quot;group_63869711469292742673&quot;,&quot;cover_id&quot;:&quot;sxwPDeuDxu7B&quot;,&quot;end_id&quot;:&quot;RVXyQeemgFYp&quot;,&quot;catalog_id&quot;:&quot;MdnXNabdyGQz&quot;,&quot;chapter_id&quot;:&quot;hex5g95M68m6&quot;,&quot;content_ids&quot;:[&quot;KaGfY3gRKeTz&quot;,&quot;5WbJpC8UTAzE&quot;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9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5"/>
  <p:tag name="TAG_CONTENT_SUBINDEX" val="5"/>
  <p:tag name="YOO_CHAT_DIAGRAM_SHAPETYPE" val="YOO_CHATSHAPE_DIAGRAM_TITLE"/>
  <p:tag name="YOO_CHATSHAPE_TYPE" val="YOO_CHATSHAPE_CATALOG"/>
</p:tagLst>
</file>

<file path=ppt/tags/tag4.xml><?xml version="1.0" encoding="utf-8"?>
<p:tagLst xmlns:p="http://schemas.openxmlformats.org/presentationml/2006/main">
  <p:tag name="YOO_CHATSHAPE_TYPE" val="YOO_CHATSHAPE_DECORATION"/>
</p:tagLst>
</file>

<file path=ppt/tags/tag40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5"/>
  <p:tag name="TAG_CONTENT_SUBINDEX" val="5"/>
  <p:tag name="YOO_CHAT_DIAGRAM_SHAPETYPE" val="YOO_CHAT_DIAGRAM_NUM"/>
  <p:tag name="YOO_CHATSHAPE_TYPE" val="YOO_CHATSHAPE_NUM"/>
</p:tagLst>
</file>

<file path=ppt/tags/tag41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6"/>
  <p:tag name="TAG_CONTENT_SUBINDEX" val="6"/>
  <p:tag name="YOO_CHATSHAPE_ITEM" val="6"/>
  <p:tag name="YOO_CHATSHAPE_TYPE" val="YOO_CHATSHAPE_CATALOG"/>
</p:tagLst>
</file>

<file path=ppt/tags/tag42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6"/>
  <p:tag name="TAG_CONTENT_SUBINDEX" val="6"/>
  <p:tag name="YOO_CHAT_DIAGRAM_SHAPETYPE" val="YOO_CHATSHAPE_DIAGRAM_TITLE"/>
  <p:tag name="YOO_CHATSHAPE_TYPE" val="YOO_CHATSHAPE_CATALOG"/>
</p:tagLst>
</file>

<file path=ppt/tags/tag43.xml><?xml version="1.0" encoding="utf-8"?>
<p:tagLst xmlns:p="http://schemas.openxmlformats.org/presentationml/2006/main">
  <p:tag name="TAG_CONTENT_DIAGRAM_INDEX" val="8c965e90d87a425e9937f4514acf726c"/>
  <p:tag name="TAG_CONTENT_GROUPCOUNT" val="6"/>
  <p:tag name="TAG_CONTENT_GROUPINDEX" val="6"/>
  <p:tag name="TAG_CONTENT_SUBINDEX" val="6"/>
  <p:tag name="YOO_CHAT_DIAGRAM_SHAPETYPE" val="YOO_CHAT_DIAGRAM_NUM"/>
  <p:tag name="YOO_CHATSHAPE_TYPE" val="YOO_CHATSHAPE_NUM"/>
</p:tagLst>
</file>

<file path=ppt/tags/tag44.xml><?xml version="1.0" encoding="utf-8"?>
<p:tagLst xmlns:p="http://schemas.openxmlformats.org/presentationml/2006/main">
  <p:tag name="TAG_AIGCCREATORID" val="AIGC生成内容仅供参考-2025/8/19 17:23:50"/>
  <p:tag name="YOO_CHATPAGE_TYPE" val="TAG_CHATPAGE_CATALOG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5.xml><?xml version="1.0" encoding="utf-8"?>
<p:tagLst xmlns:p="http://schemas.openxmlformats.org/presentationml/2006/main">
  <p:tag name="YOO_CHATSHAPE_TYPE" val="YOO_CHATSHAPE_DECORATION"/>
</p:tagLst>
</file>

<file path=ppt/tags/tag46.xml><?xml version="1.0" encoding="utf-8"?>
<p:tagLst xmlns:p="http://schemas.openxmlformats.org/presentationml/2006/main">
  <p:tag name="YOO_CHATSHAPE_TYPE" val="YOO_CHATSHAPE_DECORATION"/>
</p:tagLst>
</file>

<file path=ppt/tags/tag47.xml><?xml version="1.0" encoding="utf-8"?>
<p:tagLst xmlns:p="http://schemas.openxmlformats.org/presentationml/2006/main">
  <p:tag name="YOO_CHATSHAPE_TYPE" val="YOO_CHATSHAPE_DECORATION"/>
</p:tagLst>
</file>

<file path=ppt/tags/tag48.xml><?xml version="1.0" encoding="utf-8"?>
<p:tagLst xmlns:p="http://schemas.openxmlformats.org/presentationml/2006/main">
  <p:tag name="YOO_CHATSHAPE_TYPE" val="YOO_CHATSHAPE_DECORATION"/>
</p:tagLst>
</file>

<file path=ppt/tags/tag49.xml><?xml version="1.0" encoding="utf-8"?>
<p:tagLst xmlns:p="http://schemas.openxmlformats.org/presentationml/2006/main">
  <p:tag name="TAG_CONTENT_SUBINDEX" val="7"/>
  <p:tag name="YOO_CHATSHAPE_TYPE" val="YOO_CHATSHAPE_IMAGE"/>
</p:tagLst>
</file>

<file path=ppt/tags/tag5.xml><?xml version="1.0" encoding="utf-8"?>
<p:tagLst xmlns:p="http://schemas.openxmlformats.org/presentationml/2006/main">
  <p:tag name="TAG_CONTENT_SUBINDEX" val="7"/>
  <p:tag name="YOO_CHATSHAPE_TYPE" val="YOO_CHATSHAPE_IMAGE"/>
</p:tagLst>
</file>

<file path=ppt/tags/tag50.xml><?xml version="1.0" encoding="utf-8"?>
<p:tagLst xmlns:p="http://schemas.openxmlformats.org/presentationml/2006/main">
  <p:tag name="TAG_CONTENT_SUBINDEX" val="8"/>
  <p:tag name="YOO_CHATSHAPE_TYPE" val="YOO_CHATSHAPE_IMAGE"/>
</p:tagLst>
</file>

<file path=ppt/tags/tag51.xml><?xml version="1.0" encoding="utf-8"?>
<p:tagLst xmlns:p="http://schemas.openxmlformats.org/presentationml/2006/main">
  <p:tag name="TAG_CONTENT_SUBINDEX" val="9"/>
  <p:tag name="YOO_CHATSHAPE_TYPE" val="YOO_CHATSHAPE_IMAGE"/>
</p:tagLst>
</file>

<file path=ppt/tags/tag52.xml><?xml version="1.0" encoding="utf-8"?>
<p:tagLst xmlns:p="http://schemas.openxmlformats.org/presentationml/2006/main">
  <p:tag name="TAG_CONTENT_SUBINDEX" val="10"/>
  <p:tag name="YOO_CHATSHAPE_TYPE" val="YOO_CHATSHAPE_IMAGE"/>
</p:tagLst>
</file>

<file path=ppt/tags/tag53.xml><?xml version="1.0" encoding="utf-8"?>
<p:tagLst xmlns:p="http://schemas.openxmlformats.org/presentationml/2006/main">
  <p:tag name="YOO_CHATSHAPE_TYPE" val="YOO_CHATSHAPE_TITLE"/>
</p:tagLst>
</file>

<file path=ppt/tags/tag54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55.xml><?xml version="1.0" encoding="utf-8"?>
<p:tagLst xmlns:p="http://schemas.openxmlformats.org/presentationml/2006/main">
  <p:tag name="YOO_CHATSHAPE_TYPE" val="YOO_CHATSHAPE_DECORATION"/>
</p:tagLst>
</file>

<file path=ppt/tags/tag56.xml><?xml version="1.0" encoding="utf-8"?>
<p:tagLst xmlns:p="http://schemas.openxmlformats.org/presentationml/2006/main">
  <p:tag name="TAG_CHATPAGE_CHAPTER" val="0"/>
  <p:tag name="YOO_CHATSHAPE_TYPE" val="YOO_CHATSHAPE_NUM"/>
</p:tagLst>
</file>

<file path=ppt/tags/tag57.xml><?xml version="1.0" encoding="utf-8"?>
<p:tagLst xmlns:p="http://schemas.openxmlformats.org/presentationml/2006/main">
  <p:tag name="TAG_AIGCCREATORID" val="AIGC生成内容仅供参考-2025/8/19 17:23:50"/>
  <p:tag name="TAG_CHAPTER_ID" val="0"/>
  <p:tag name="YOO_CHATPAGE_TYPE" val="TAG_CHATPAGE_CHAPTER"/>
  <p:tag name="YOO_CHATSHAPE_TITLE" val="宗师成长历程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8.xml><?xml version="1.0" encoding="utf-8"?>
<p:tagLst xmlns:p="http://schemas.openxmlformats.org/presentationml/2006/main">
  <p:tag name="YOO_CHATSHAPE_TYPE" val="YOO_CHATSHAPE_DECORATION"/>
</p:tagLst>
</file>

<file path=ppt/tags/tag59.xml><?xml version="1.0" encoding="utf-8"?>
<p:tagLst xmlns:p="http://schemas.openxmlformats.org/presentationml/2006/main">
  <p:tag name="YOO_CHATSHAPE_TYPE" val="YOO_CHATSHAPE_DECORATION"/>
</p:tagLst>
</file>

<file path=ppt/tags/tag6.xml><?xml version="1.0" encoding="utf-8"?>
<p:tagLst xmlns:p="http://schemas.openxmlformats.org/presentationml/2006/main">
  <p:tag name="TAG_CONTENT_SUBINDEX" val="8"/>
  <p:tag name="YOO_CHATSHAPE_TYPE" val="YOO_CHATSHAPE_IMAGE"/>
</p:tagLst>
</file>

<file path=ppt/tags/tag60.xml><?xml version="1.0" encoding="utf-8"?>
<p:tagLst xmlns:p="http://schemas.openxmlformats.org/presentationml/2006/main">
  <p:tag name="YOO_CHATSHAPE_TYPE" val="YOO_CHATSHAPE_DECORATION"/>
</p:tagLst>
</file>

<file path=ppt/tags/tag61.xml><?xml version="1.0" encoding="utf-8"?>
<p:tagLst xmlns:p="http://schemas.openxmlformats.org/presentationml/2006/main">
  <p:tag name="YOO_CHATSHAPE_TYPE" val="YOO_CHATSHAPE_DECORATION"/>
</p:tagLst>
</file>

<file path=ppt/tags/tag62.xml><?xml version="1.0" encoding="utf-8"?>
<p:tagLst xmlns:p="http://schemas.openxmlformats.org/presentationml/2006/main">
  <p:tag name="TAG_CONTENT_SUBINDEX" val="9"/>
  <p:tag name="YOO_CHATSHAPE_TYPE" val="YOO_CHATSHAPE_IMAGE"/>
</p:tagLst>
</file>

<file path=ppt/tags/tag63.xml><?xml version="1.0" encoding="utf-8"?>
<p:tagLst xmlns:p="http://schemas.openxmlformats.org/presentationml/2006/main">
  <p:tag name="TAG_CONTENT_SUBINDEX" val="10"/>
  <p:tag name="YOO_CHATSHAPE_TYPE" val="YOO_CHATSHAPE_IMAGE"/>
</p:tagLst>
</file>

<file path=ppt/tags/tag64.xml><?xml version="1.0" encoding="utf-8"?>
<p:tagLst xmlns:p="http://schemas.openxmlformats.org/presentationml/2006/main">
  <p:tag name="TAG_CONTENT_SUBINDEX" val="11"/>
  <p:tag name="YOO_CHATSHAPE_TYPE" val="YOO_CHATSHAPE_IMAGE"/>
</p:tagLst>
</file>

<file path=ppt/tags/tag65.xml><?xml version="1.0" encoding="utf-8"?>
<p:tagLst xmlns:p="http://schemas.openxmlformats.org/presentationml/2006/main">
  <p:tag name="YOO_CHATSHAPE_TYPE" val="YOO_CHATSHAPE_DECORATION"/>
</p:tagLst>
</file>

<file path=ppt/tags/tag66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5"/>
  <p:tag name="YOO_CHATSHAPE_TYPE" val="YOO_CHATSHAPE_CHILDDECORATE"/>
</p:tagLst>
</file>

<file path=ppt/tags/tag67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5"/>
  <p:tag name="YOO_CHATSHAPE_TYPE" val="YOO_CHATSHAPE_ICON"/>
</p:tagLst>
</file>

<file path=ppt/tags/tag68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5"/>
  <p:tag name="TAG_CONTENT_SUBINDEX" val="1"/>
  <p:tag name="YOO_CHATSHAPE_TYPE" val="YOO_CHATSHAPE_TITLE"/>
</p:tagLst>
</file>

<file path=ppt/tags/tag69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5"/>
  <p:tag name="TAG_CONTENT_SUBINDEX" val="1"/>
  <p:tag name="YOO_CHATSHAPE_TYPE" val="YOO_CHATSHAPE_TITLE"/>
</p:tagLst>
</file>

<file path=ppt/tags/tag7.xml><?xml version="1.0" encoding="utf-8"?>
<p:tagLst xmlns:p="http://schemas.openxmlformats.org/presentationml/2006/main">
  <p:tag name="TAG_CONTENT_SUBINDEX" val="9"/>
  <p:tag name="YOO_CHATSHAPE_TYPE" val="YOO_CHATSHAPE_IMAGE"/>
</p:tagLst>
</file>

<file path=ppt/tags/tag70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1"/>
  <p:tag name="YOO_CHATSHAPE_TYPE" val="YOO_CHATSHAPE_CHILDCONTENT"/>
</p:tagLst>
</file>

<file path=ppt/tags/tag71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2"/>
  <p:tag name="YOO_CHATSHAPE_TYPE" val="YOO_CHATSHAPE_CHILDCONTENT"/>
</p:tagLst>
</file>

<file path=ppt/tags/tag72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3"/>
  <p:tag name="YOO_CHATSHAPE_TYPE" val="YOO_CHATSHAPE_CHILDCONTENT"/>
</p:tagLst>
</file>

<file path=ppt/tags/tag73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1"/>
  <p:tag name="YOO_CHATSHAPE_TYPE" val="YOO_CHATSHAPE_CHILDDECORATE"/>
</p:tagLst>
</file>

<file path=ppt/tags/tag74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1"/>
  <p:tag name="YOO_CHATSHAPE_TYPE" val="YOO_CHATSHAPE_ICON"/>
</p:tagLst>
</file>

<file path=ppt/tags/tag75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2"/>
  <p:tag name="YOO_CHATSHAPE_TYPE" val="YOO_CHATSHAPE_CHILDDECORATE"/>
</p:tagLst>
</file>

<file path=ppt/tags/tag76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2"/>
  <p:tag name="YOO_CHATSHAPE_TYPE" val="YOO_CHATSHAPE_ICON"/>
</p:tagLst>
</file>

<file path=ppt/tags/tag77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3"/>
  <p:tag name="YOO_CHATSHAPE_TYPE" val="YOO_CHATSHAPE_CHILDDECORATE"/>
</p:tagLst>
</file>

<file path=ppt/tags/tag78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3"/>
  <p:tag name="YOO_CHATSHAPE_TYPE" val="YOO_CHATSHAPE_ICON"/>
</p:tagLst>
</file>

<file path=ppt/tags/tag79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4"/>
  <p:tag name="YOO_CHATSHAPE_TYPE" val="YOO_CHATSHAPE_CHILDDECORATE"/>
</p:tagLst>
</file>

<file path=ppt/tags/tag8.xml><?xml version="1.0" encoding="utf-8"?>
<p:tagLst xmlns:p="http://schemas.openxmlformats.org/presentationml/2006/main">
  <p:tag name="TAG_CONTENT_SUBINDEX" val="10"/>
  <p:tag name="YOO_CHATSHAPE_TYPE" val="YOO_CHATSHAPE_IMAGE"/>
</p:tagLst>
</file>

<file path=ppt/tags/tag80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4"/>
  <p:tag name="YOO_CHATSHAPE_TYPE" val="YOO_CHATSHAPE_CHILDCONTENT"/>
</p:tagLst>
</file>

<file path=ppt/tags/tag81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4"/>
  <p:tag name="YOO_CHATSHAPE_TYPE" val="YOO_CHATSHAPE_ICON"/>
</p:tagLst>
</file>

<file path=ppt/tags/tag82.xml><?xml version="1.0" encoding="utf-8"?>
<p:tagLst xmlns:p="http://schemas.openxmlformats.org/presentationml/2006/main">
  <p:tag name="YOO_CHATSHAPE_TYPE" val="YOO_CHATSHAPE_TITLE"/>
</p:tagLst>
</file>

<file path=ppt/tags/tag83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1"/>
  <p:tag name="YOO_CHATSHAPE_TYPE" val="YOO_CHATSHAPE_CHILDTITLE"/>
</p:tagLst>
</file>

<file path=ppt/tags/tag84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2"/>
  <p:tag name="YOO_CHATSHAPE_TYPE" val="YOO_CHATSHAPE_CHILDTITLE"/>
</p:tagLst>
</file>

<file path=ppt/tags/tag85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3"/>
  <p:tag name="YOO_CHATSHAPE_TYPE" val="YOO_CHATSHAPE_CHILDTITLE"/>
</p:tagLst>
</file>

<file path=ppt/tags/tag86.xml><?xml version="1.0" encoding="utf-8"?>
<p:tagLst xmlns:p="http://schemas.openxmlformats.org/presentationml/2006/main">
  <p:tag name="TAG_CONTENT_DIAGRAM_INDEX" val="1d11af2f22054a44a24013eec4e43f57"/>
  <p:tag name="TAG_CONTENT_GROUPCOUNT" val="5"/>
  <p:tag name="TAG_CONTENT_GROUPINDEX" val="4"/>
  <p:tag name="YOO_CHATSHAPE_TYPE" val="YOO_CHATSHAPE_CHILDTITLE"/>
</p:tagLst>
</file>

<file path=ppt/tags/tag87.xml><?xml version="1.0" encoding="utf-8"?>
<p:tagLst xmlns:p="http://schemas.openxmlformats.org/presentationml/2006/main">
  <p:tag name="TAG_AIGCCREATORID" val="AIGC生成内容仅供参考-2025/8/19 17:23:50"/>
  <p:tag name="TAG_CHAPTER_ID" val="0"/>
  <p:tag name="TAG_CONTENT_TYPE" val="二级大纲4"/>
  <p:tag name="TAG_SECTION_ID" val="0"/>
  <p:tag name="YOO_CHATPAGE_TYPE" val="TAG_CHATPAGE_MULTCONTENT"/>
  <p:tag name="YOO_CHATSHAPE_TITLE" val="武林磨砺与技艺精进"/>
  <p:tag name="YOO_PROTECTION_DATA" val="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88.xml><?xml version="1.0" encoding="utf-8"?>
<p:tagLst xmlns:p="http://schemas.openxmlformats.org/presentationml/2006/main">
  <p:tag name="YOO_CHATSHAPE_TYPE" val="YOO_CHATSHAPE_DECORATION"/>
</p:tagLst>
</file>

<file path=ppt/tags/tag89.xml><?xml version="1.0" encoding="utf-8"?>
<p:tagLst xmlns:p="http://schemas.openxmlformats.org/presentationml/2006/main">
  <p:tag name="YOO_CHATSHAPE_TYPE" val="YOO_CHATSHAPE_DECORATION"/>
</p:tagLst>
</file>

<file path=ppt/tags/tag9.xml><?xml version="1.0" encoding="utf-8"?>
<p:tagLst xmlns:p="http://schemas.openxmlformats.org/presentationml/2006/main">
  <p:tag name="YOO_CHATSHAPE_TYPE" val="YOO_CHATSHAPE_TITLE"/>
</p:tagLst>
</file>

<file path=ppt/tags/tag90.xml><?xml version="1.0" encoding="utf-8"?>
<p:tagLst xmlns:p="http://schemas.openxmlformats.org/presentationml/2006/main">
  <p:tag name="YOO_CHATSHAPE_TYPE" val="YOO_CHATSHAPE_DECORATION"/>
</p:tagLst>
</file>

<file path=ppt/tags/tag91.xml><?xml version="1.0" encoding="utf-8"?>
<p:tagLst xmlns:p="http://schemas.openxmlformats.org/presentationml/2006/main">
  <p:tag name="YOO_CHATSHAPE_TYPE" val="YOO_CHATSHAPE_DECORATION"/>
</p:tagLst>
</file>

<file path=ppt/tags/tag92.xml><?xml version="1.0" encoding="utf-8"?>
<p:tagLst xmlns:p="http://schemas.openxmlformats.org/presentationml/2006/main">
  <p:tag name="TAG_CONTENT_SUBINDEX" val="9"/>
  <p:tag name="YOO_CHATSHAPE_TYPE" val="YOO_CHATSHAPE_IMAGE"/>
</p:tagLst>
</file>

<file path=ppt/tags/tag93.xml><?xml version="1.0" encoding="utf-8"?>
<p:tagLst xmlns:p="http://schemas.openxmlformats.org/presentationml/2006/main">
  <p:tag name="TAG_CONTENT_SUBINDEX" val="10"/>
  <p:tag name="YOO_CHATSHAPE_TYPE" val="YOO_CHATSHAPE_IMAGE"/>
</p:tagLst>
</file>

<file path=ppt/tags/tag94.xml><?xml version="1.0" encoding="utf-8"?>
<p:tagLst xmlns:p="http://schemas.openxmlformats.org/presentationml/2006/main">
  <p:tag name="TAG_CONTENT_SUBINDEX" val="11"/>
  <p:tag name="YOO_CHATSHAPE_TYPE" val="YOO_CHATSHAPE_IMAGE"/>
</p:tagLst>
</file>

<file path=ppt/tags/tag95.xml><?xml version="1.0" encoding="utf-8"?>
<p:tagLst xmlns:p="http://schemas.openxmlformats.org/presentationml/2006/main">
  <p:tag name="TAG_CHATSHAPE_LINK" val="sp:子标题2"/>
  <p:tag name="TAG_CONTENT_DIAGRAM_INDEX" val="982f5f43e02740cb8d6b9d2e4783d507"/>
  <p:tag name="TAG_CONTENT_GROUPCOUNT" val="2"/>
  <p:tag name="TAG_CONTENT_GROUPINDEX" val="2"/>
  <p:tag name="TAG_CONTENT_SUBINDEX" val="1"/>
  <p:tag name="YOO_CHATSHAPE_TYPE" val="YOO_CHATSHAPE_CHILDDECORATE"/>
</p:tagLst>
</file>

<file path=ppt/tags/tag96.xml><?xml version="1.0" encoding="utf-8"?>
<p:tagLst xmlns:p="http://schemas.openxmlformats.org/presentationml/2006/main">
  <p:tag name="TAG_CONTENT_DIAGRAM_INDEX" val="982f5f43e02740cb8d6b9d2e4783d507"/>
  <p:tag name="TAG_CONTENT_GROUPCOUNT" val="2"/>
  <p:tag name="TAG_CONTENT_GROUPINDEX" val="2"/>
  <p:tag name="TAG_CONTENT_SUBINDEX" val="2"/>
  <p:tag name="YOO_CHATSHAPE_TYPE" val="YOO_CHATSHAPE_CHILDCONTENT"/>
</p:tagLst>
</file>

<file path=ppt/tags/tag97.xml><?xml version="1.0" encoding="utf-8"?>
<p:tagLst xmlns:p="http://schemas.openxmlformats.org/presentationml/2006/main">
  <p:tag name="TAG_CONTENT_DIAGRAM_INDEX" val="982f5f43e02740cb8d6b9d2e4783d507"/>
  <p:tag name="TAG_CONTENT_GROUPCOUNT" val="2"/>
  <p:tag name="TAG_CONTENT_GROUPINDEX" val="2"/>
  <p:tag name="TAG_CONTENT_SUBINDEX" val="2"/>
  <p:tag name="YOO_CHATSHAPE_TYPE" val="YOO_CHATSHAPE_CHILDTITLE"/>
</p:tagLst>
</file>

<file path=ppt/tags/tag98.xml><?xml version="1.0" encoding="utf-8"?>
<p:tagLst xmlns:p="http://schemas.openxmlformats.org/presentationml/2006/main">
  <p:tag name="TAG_CHATSHAPE_LINK" val="sp:子标题1"/>
  <p:tag name="TAG_CONTENT_DIAGRAM_INDEX" val="982f5f43e02740cb8d6b9d2e4783d507"/>
  <p:tag name="TAG_CONTENT_GROUPCOUNT" val="2"/>
  <p:tag name="TAG_CONTENT_GROUPINDEX" val="1"/>
  <p:tag name="TAG_CONTENT_SUBINDEX" val="1"/>
  <p:tag name="YOO_CHATSHAPE_TYPE" val="YOO_CHATSHAPE_CHILDDECORATE"/>
</p:tagLst>
</file>

<file path=ppt/tags/tag99.xml><?xml version="1.0" encoding="utf-8"?>
<p:tagLst xmlns:p="http://schemas.openxmlformats.org/presentationml/2006/main">
  <p:tag name="TAG_CONTENT_DIAGRAM_INDEX" val="982f5f43e02740cb8d6b9d2e4783d507"/>
  <p:tag name="TAG_CONTENT_GROUPCOUNT" val="2"/>
  <p:tag name="TAG_CONTENT_GROUPINDEX" val="1"/>
  <p:tag name="TAG_CONTENT_SUBINDEX" val="1"/>
  <p:tag name="YOO_CHATSHAPE_TYPE" val="YOO_CHATSHAPE_CHILDCONTENT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C3F1E7"/>
      </a:dk1>
      <a:lt1>
        <a:srgbClr val="11775D"/>
      </a:lt1>
      <a:dk2>
        <a:srgbClr val="FFFFFF"/>
      </a:dk2>
      <a:lt2>
        <a:srgbClr val="FFFFFF"/>
      </a:lt2>
      <a:accent1>
        <a:srgbClr val="0A6956"/>
      </a:accent1>
      <a:accent2>
        <a:srgbClr val="1B7663"/>
      </a:accent2>
      <a:accent3>
        <a:srgbClr val="333333"/>
      </a:accent3>
      <a:accent4>
        <a:srgbClr val="02624F"/>
      </a:accent4>
      <a:accent5>
        <a:srgbClr val="03635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2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0.xml" /></Relationships>
</file>

<file path=customXml/_rels/item2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1.xml" /></Relationships>
</file>

<file path=customXml/_rels/item2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0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1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2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0033\u0037\u0036\u0062\u0030\u0036\u0062\u0064\u0030\u0039\u0034\u0065\u0034\u0032\u0033\u0036\u0062\u0034\u0030\u0037\u0037\u0038\u0036\u0036\u0030\u0061\u0036\u0030\u0037\u0030\u0036\u0062\u0022\u002c\u0022\u0054\u0069\u006d\u0065\u0022\u003a\u0022\u0032\u0030\u0032\u0035\u002f\u0030\u0038\u002f\u0031\u0039\u0020\u0031\u0037\u003a\u0032\u0033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0E19B868-41DB-4A7F-8D90-9785AEA66948}">
  <ds:schemaRefs/>
</ds:datastoreItem>
</file>

<file path=customXml/itemProps10.xml><?xml version="1.0" encoding="utf-8"?>
<ds:datastoreItem xmlns:ds="http://schemas.openxmlformats.org/officeDocument/2006/customXml" ds:itemID="{4BCAA4A6-B2FB-42A3-A15B-CBD7D9E6572C}">
  <ds:schemaRefs/>
</ds:datastoreItem>
</file>

<file path=customXml/itemProps11.xml><?xml version="1.0" encoding="utf-8"?>
<ds:datastoreItem xmlns:ds="http://schemas.openxmlformats.org/officeDocument/2006/customXml" ds:itemID="{50EEED44-161E-4C28-9CB7-9DA648DFCE3A}">
  <ds:schemaRefs/>
</ds:datastoreItem>
</file>

<file path=customXml/itemProps12.xml><?xml version="1.0" encoding="utf-8"?>
<ds:datastoreItem xmlns:ds="http://schemas.openxmlformats.org/officeDocument/2006/customXml" ds:itemID="{FB4A4243-1F53-4656-9F6B-622A4C70F27E}">
  <ds:schemaRefs/>
</ds:datastoreItem>
</file>

<file path=customXml/itemProps13.xml><?xml version="1.0" encoding="utf-8"?>
<ds:datastoreItem xmlns:ds="http://schemas.openxmlformats.org/officeDocument/2006/customXml" ds:itemID="{356EC88F-146C-45DC-B459-EFC1A0ED0CA1}">
  <ds:schemaRefs/>
</ds:datastoreItem>
</file>

<file path=customXml/itemProps14.xml><?xml version="1.0" encoding="utf-8"?>
<ds:datastoreItem xmlns:ds="http://schemas.openxmlformats.org/officeDocument/2006/customXml" ds:itemID="{E175D00B-B626-48B9-B0DB-D47DDA3A2812}">
  <ds:schemaRefs/>
</ds:datastoreItem>
</file>

<file path=customXml/itemProps15.xml><?xml version="1.0" encoding="utf-8"?>
<ds:datastoreItem xmlns:ds="http://schemas.openxmlformats.org/officeDocument/2006/customXml" ds:itemID="{F16B4754-5066-4DC6-AA9D-A3FB3B0E8607}">
  <ds:schemaRefs/>
</ds:datastoreItem>
</file>

<file path=customXml/itemProps16.xml><?xml version="1.0" encoding="utf-8"?>
<ds:datastoreItem xmlns:ds="http://schemas.openxmlformats.org/officeDocument/2006/customXml" ds:itemID="{D737CBAB-FE14-44B1-9870-32C041EBEB08}">
  <ds:schemaRefs/>
</ds:datastoreItem>
</file>

<file path=customXml/itemProps17.xml><?xml version="1.0" encoding="utf-8"?>
<ds:datastoreItem xmlns:ds="http://schemas.openxmlformats.org/officeDocument/2006/customXml" ds:itemID="{B9AC09E7-4B69-4D84-9C34-6968177BC8CC}">
  <ds:schemaRefs/>
</ds:datastoreItem>
</file>

<file path=customXml/itemProps18.xml><?xml version="1.0" encoding="utf-8"?>
<ds:datastoreItem xmlns:ds="http://schemas.openxmlformats.org/officeDocument/2006/customXml" ds:itemID="{808D76A3-8E70-4646-A21F-4D6D1585ED7A}">
  <ds:schemaRefs/>
</ds:datastoreItem>
</file>

<file path=customXml/itemProps19.xml><?xml version="1.0" encoding="utf-8"?>
<ds:datastoreItem xmlns:ds="http://schemas.openxmlformats.org/officeDocument/2006/customXml" ds:itemID="{8007D9CB-6264-40E2-964C-97EDA6DF2CC6}">
  <ds:schemaRefs/>
</ds:datastoreItem>
</file>

<file path=customXml/itemProps2.xml><?xml version="1.0" encoding="utf-8"?>
<ds:datastoreItem xmlns:ds="http://schemas.openxmlformats.org/officeDocument/2006/customXml" ds:itemID="{B86B79E3-18D7-4802-8A68-FE2FAC110C41}">
  <ds:schemaRefs/>
</ds:datastoreItem>
</file>

<file path=customXml/itemProps20.xml><?xml version="1.0" encoding="utf-8"?>
<ds:datastoreItem xmlns:ds="http://schemas.openxmlformats.org/officeDocument/2006/customXml" ds:itemID="{0A1B3435-9EE1-492F-9749-9535C539B05E}">
  <ds:schemaRefs/>
</ds:datastoreItem>
</file>

<file path=customXml/itemProps21.xml><?xml version="1.0" encoding="utf-8"?>
<ds:datastoreItem xmlns:ds="http://schemas.openxmlformats.org/officeDocument/2006/customXml" ds:itemID="{3EF1403E-1E0A-459A-B342-6E0DB506E286}">
  <ds:schemaRefs/>
</ds:datastoreItem>
</file>

<file path=customXml/itemProps22.xml><?xml version="1.0" encoding="utf-8"?>
<ds:datastoreItem xmlns:ds="http://schemas.openxmlformats.org/officeDocument/2006/customXml" ds:itemID="{092F127A-046F-4AC4-A3FE-295B6617764E}">
  <ds:schemaRefs/>
</ds:datastoreItem>
</file>

<file path=customXml/itemProps3.xml><?xml version="1.0" encoding="utf-8"?>
<ds:datastoreItem xmlns:ds="http://schemas.openxmlformats.org/officeDocument/2006/customXml" ds:itemID="{A93E4ED4-CF8A-4057-B34B-C000DC626CCB}">
  <ds:schemaRefs/>
</ds:datastoreItem>
</file>

<file path=customXml/itemProps4.xml><?xml version="1.0" encoding="utf-8"?>
<ds:datastoreItem xmlns:ds="http://schemas.openxmlformats.org/officeDocument/2006/customXml" ds:itemID="{3DE6D93B-61B1-4B33-9124-71A8B16656CC}">
  <ds:schemaRefs/>
</ds:datastoreItem>
</file>

<file path=customXml/itemProps5.xml><?xml version="1.0" encoding="utf-8"?>
<ds:datastoreItem xmlns:ds="http://schemas.openxmlformats.org/officeDocument/2006/customXml" ds:itemID="{61009A4A-174F-4070-845A-80A34A0C6A60}">
  <ds:schemaRefs/>
</ds:datastoreItem>
</file>

<file path=customXml/itemProps6.xml><?xml version="1.0" encoding="utf-8"?>
<ds:datastoreItem xmlns:ds="http://schemas.openxmlformats.org/officeDocument/2006/customXml" ds:itemID="{75928C69-5CBA-43A7-B35B-C709C1FADD36}">
  <ds:schemaRefs/>
</ds:datastoreItem>
</file>

<file path=customXml/itemProps7.xml><?xml version="1.0" encoding="utf-8"?>
<ds:datastoreItem xmlns:ds="http://schemas.openxmlformats.org/officeDocument/2006/customXml" ds:itemID="{3F781D0B-1D45-410E-BCF2-8D05B2EF4D21}">
  <ds:schemaRefs/>
</ds:datastoreItem>
</file>

<file path=customXml/itemProps8.xml><?xml version="1.0" encoding="utf-8"?>
<ds:datastoreItem xmlns:ds="http://schemas.openxmlformats.org/officeDocument/2006/customXml" ds:itemID="{9EE38CD7-4E95-4D34-BB5A-9019C68242E1}">
  <ds:schemaRefs/>
</ds:datastoreItem>
</file>

<file path=customXml/itemProps9.xml><?xml version="1.0" encoding="utf-8"?>
<ds:datastoreItem xmlns:ds="http://schemas.openxmlformats.org/officeDocument/2006/customXml" ds:itemID="{13E4DBBB-F042-400D-8E70-613625EF7FB0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124</Paragraphs>
  <Slides>21</Slides>
  <Notes>21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3">
      <vt:lpstr>Arial</vt:lpstr>
      <vt:lpstr>Calibri</vt:lpstr>
      <vt:lpstr>微软雅黑</vt:lpstr>
      <vt:lpstr>等线 Light</vt:lpstr>
      <vt:lpstr>等线</vt:lpstr>
      <vt:lpstr>Avenir LT Pro 65 Medium</vt:lpstr>
      <vt:lpstr>Inter Medium</vt:lpstr>
      <vt:lpstr>字体圈欣意冠黑体</vt:lpstr>
      <vt:lpstr>Open Sans</vt:lpstr>
      <vt:lpstr>思源黑体 CN</vt:lpstr>
      <vt:lpstr>思源黑体 CN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17:23:50</cp:keywords>
  <cp:revision>1</cp:revision>
  <cp:lastPrinted>2025-08-19T17:22:25.407</cp:lastPrinted>
  <dcterms:created xsi:type="dcterms:W3CDTF">2025-08-19T09:22:25Z</dcterms:created>
  <dcterms:modified xsi:type="dcterms:W3CDTF">2025-08-19T09:23:51Z</dcterms:modified>
</cp:coreProperties>
</file>