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customXml/item1.xml" ContentType="application/xml"/>
  <Override PartName="/customXml/item10.xml" ContentType="application/xml"/>
  <Override PartName="/customXml/item11.xml" ContentType="application/xml"/>
  <Override PartName="/customXml/item12.xml" ContentType="application/xml"/>
  <Override PartName="/customXml/item13.xml" ContentType="application/xml"/>
  <Override PartName="/customXml/item14.xml" ContentType="application/xml"/>
  <Override PartName="/customXml/item15.xml" ContentType="application/xml"/>
  <Override PartName="/customXml/item16.xml" ContentType="application/xml"/>
  <Override PartName="/customXml/item17.xml" ContentType="application/xml"/>
  <Override PartName="/customXml/item18.xml" ContentType="application/xml"/>
  <Override PartName="/customXml/item19.xml" ContentType="application/xml"/>
  <Override PartName="/customXml/item2.xml" ContentType="application/xml"/>
  <Override PartName="/customXml/item20.xml" ContentType="application/xml"/>
  <Override PartName="/customXml/item21.xml" ContentType="application/xml"/>
  <Override PartName="/customXml/item22.xml" ContentType="application/xml"/>
  <Override PartName="/customXml/item23.xml" ContentType="application/xml"/>
  <Override PartName="/customXml/item24.xml" ContentType="application/xml"/>
  <Override PartName="/customXml/item3.xml" ContentType="application/xml"/>
  <Override PartName="/customXml/item4.xml" ContentType="application/xml"/>
  <Override PartName="/customXml/item5.xml" ContentType="application/xml"/>
  <Override PartName="/customXml/item6.xml" ContentType="application/xml"/>
  <Override PartName="/customXml/item7.xml" ContentType="application/xml"/>
  <Override PartName="/customXml/item8.xml" ContentType="application/xml"/>
  <Override PartName="/customXml/item9.xml" ContentType="application/xml"/>
  <Override PartName="/customXml/itemProps1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5"/>
  </p:sldMasterIdLst>
  <p:notesMasterIdLst>
    <p:notesMasterId r:id="rId26"/>
  </p:notesMasterIdLst>
  <p:sldIdLst>
    <p:sldId id="259" r:id="rId27"/>
    <p:sldId id="262" r:id="rId28"/>
    <p:sldId id="265" r:id="rId29"/>
    <p:sldId id="280" r:id="rId30"/>
    <p:sldId id="283" r:id="rId31"/>
    <p:sldId id="286" r:id="rId32"/>
    <p:sldId id="268" r:id="rId33"/>
    <p:sldId id="289" r:id="rId34"/>
    <p:sldId id="292" r:id="rId35"/>
    <p:sldId id="295" r:id="rId36"/>
    <p:sldId id="271" r:id="rId37"/>
    <p:sldId id="298" r:id="rId38"/>
    <p:sldId id="301" r:id="rId39"/>
    <p:sldId id="304" r:id="rId40"/>
    <p:sldId id="274" r:id="rId41"/>
    <p:sldId id="307" r:id="rId42"/>
    <p:sldId id="310" r:id="rId43"/>
    <p:sldId id="313" r:id="rId44"/>
    <p:sldId id="277" r:id="rId45"/>
    <p:sldId id="316" r:id="rId46"/>
    <p:sldId id="319" r:id="rId47"/>
    <p:sldId id="322" r:id="rId48"/>
    <p:sldId id="325" r:id="rId49"/>
  </p:sldIdLst>
  <p:sldSz cx="12192000" cy="6858000"/>
  <p:notesSz cx="6858000" cy="9144000"/>
  <p:custDataLst>
    <p:custData r:id="rId1"/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  <p:guideLst>
        <p:guide orient="horz" pos="2160"/>
        <p:guide pos="2880"/>
      </p:guideLst>
    </p:cSldViewPr>
  </p:slide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customXml" Target="../customXml/item10.xml" /><Relationship Id="rId11" Type="http://schemas.openxmlformats.org/officeDocument/2006/relationships/customXml" Target="../customXml/item11.xml" /><Relationship Id="rId12" Type="http://schemas.openxmlformats.org/officeDocument/2006/relationships/customXml" Target="../customXml/item12.xml" /><Relationship Id="rId13" Type="http://schemas.openxmlformats.org/officeDocument/2006/relationships/customXml" Target="../customXml/item13.xml" /><Relationship Id="rId14" Type="http://schemas.openxmlformats.org/officeDocument/2006/relationships/customXml" Target="../customXml/item14.xml" /><Relationship Id="rId15" Type="http://schemas.openxmlformats.org/officeDocument/2006/relationships/customXml" Target="../customXml/item15.xml" /><Relationship Id="rId16" Type="http://schemas.openxmlformats.org/officeDocument/2006/relationships/customXml" Target="../customXml/item16.xml" /><Relationship Id="rId17" Type="http://schemas.openxmlformats.org/officeDocument/2006/relationships/customXml" Target="../customXml/item17.xml" /><Relationship Id="rId18" Type="http://schemas.openxmlformats.org/officeDocument/2006/relationships/customXml" Target="../customXml/item18.xml" /><Relationship Id="rId19" Type="http://schemas.openxmlformats.org/officeDocument/2006/relationships/customXml" Target="../customXml/item19.xml" /><Relationship Id="rId2" Type="http://schemas.openxmlformats.org/officeDocument/2006/relationships/customXml" Target="../customXml/item2.xml" /><Relationship Id="rId20" Type="http://schemas.openxmlformats.org/officeDocument/2006/relationships/customXml" Target="../customXml/item20.xml" /><Relationship Id="rId21" Type="http://schemas.openxmlformats.org/officeDocument/2006/relationships/customXml" Target="../customXml/item21.xml" /><Relationship Id="rId22" Type="http://schemas.openxmlformats.org/officeDocument/2006/relationships/customXml" Target="../customXml/item22.xml" /><Relationship Id="rId23" Type="http://schemas.openxmlformats.org/officeDocument/2006/relationships/customXml" Target="../customXml/item23.xml" /><Relationship Id="rId24" Type="http://schemas.openxmlformats.org/officeDocument/2006/relationships/customXml" Target="../customXml/item24.xml" /><Relationship Id="rId25" Type="http://schemas.openxmlformats.org/officeDocument/2006/relationships/slideMaster" Target="slideMasters/slideMaster1.xml" /><Relationship Id="rId26" Type="http://schemas.openxmlformats.org/officeDocument/2006/relationships/notesMaster" Target="notesMasters/notesMaster1.xml" /><Relationship Id="rId27" Type="http://schemas.openxmlformats.org/officeDocument/2006/relationships/slide" Target="slides/slide1.xml" /><Relationship Id="rId28" Type="http://schemas.openxmlformats.org/officeDocument/2006/relationships/slide" Target="slides/slide2.xml" /><Relationship Id="rId29" Type="http://schemas.openxmlformats.org/officeDocument/2006/relationships/slide" Target="slides/slide3.xml" /><Relationship Id="rId3" Type="http://schemas.openxmlformats.org/officeDocument/2006/relationships/customXml" Target="../customXml/item3.xml" /><Relationship Id="rId30" Type="http://schemas.openxmlformats.org/officeDocument/2006/relationships/slide" Target="slides/slide4.xml" /><Relationship Id="rId31" Type="http://schemas.openxmlformats.org/officeDocument/2006/relationships/slide" Target="slides/slide5.xml" /><Relationship Id="rId32" Type="http://schemas.openxmlformats.org/officeDocument/2006/relationships/slide" Target="slides/slide6.xml" /><Relationship Id="rId33" Type="http://schemas.openxmlformats.org/officeDocument/2006/relationships/slide" Target="slides/slide7.xml" /><Relationship Id="rId34" Type="http://schemas.openxmlformats.org/officeDocument/2006/relationships/slide" Target="slides/slide8.xml" /><Relationship Id="rId35" Type="http://schemas.openxmlformats.org/officeDocument/2006/relationships/slide" Target="slides/slide9.xml" /><Relationship Id="rId36" Type="http://schemas.openxmlformats.org/officeDocument/2006/relationships/slide" Target="slides/slide10.xml" /><Relationship Id="rId37" Type="http://schemas.openxmlformats.org/officeDocument/2006/relationships/slide" Target="slides/slide11.xml" /><Relationship Id="rId38" Type="http://schemas.openxmlformats.org/officeDocument/2006/relationships/slide" Target="slides/slide12.xml" /><Relationship Id="rId39" Type="http://schemas.openxmlformats.org/officeDocument/2006/relationships/slide" Target="slides/slide13.xml" /><Relationship Id="rId4" Type="http://schemas.openxmlformats.org/officeDocument/2006/relationships/customXml" Target="../customXml/item4.xml" /><Relationship Id="rId40" Type="http://schemas.openxmlformats.org/officeDocument/2006/relationships/slide" Target="slides/slide14.xml" /><Relationship Id="rId41" Type="http://schemas.openxmlformats.org/officeDocument/2006/relationships/slide" Target="slides/slide15.xml" /><Relationship Id="rId42" Type="http://schemas.openxmlformats.org/officeDocument/2006/relationships/slide" Target="slides/slide16.xml" /><Relationship Id="rId43" Type="http://schemas.openxmlformats.org/officeDocument/2006/relationships/slide" Target="slides/slide17.xml" /><Relationship Id="rId44" Type="http://schemas.openxmlformats.org/officeDocument/2006/relationships/slide" Target="slides/slide18.xml" /><Relationship Id="rId45" Type="http://schemas.openxmlformats.org/officeDocument/2006/relationships/slide" Target="slides/slide19.xml" /><Relationship Id="rId46" Type="http://schemas.openxmlformats.org/officeDocument/2006/relationships/slide" Target="slides/slide20.xml" /><Relationship Id="rId47" Type="http://schemas.openxmlformats.org/officeDocument/2006/relationships/slide" Target="slides/slide21.xml" /><Relationship Id="rId48" Type="http://schemas.openxmlformats.org/officeDocument/2006/relationships/slide" Target="slides/slide22.xml" /><Relationship Id="rId49" Type="http://schemas.openxmlformats.org/officeDocument/2006/relationships/slide" Target="slides/slide23.xml" /><Relationship Id="rId5" Type="http://schemas.openxmlformats.org/officeDocument/2006/relationships/customXml" Target="../customXml/item5.xml" /><Relationship Id="rId50" Type="http://schemas.openxmlformats.org/officeDocument/2006/relationships/tags" Target="tags/tag278.xml" /><Relationship Id="rId51" Type="http://schemas.openxmlformats.org/officeDocument/2006/relationships/presProps" Target="presProps.xml" /><Relationship Id="rId52" Type="http://schemas.openxmlformats.org/officeDocument/2006/relationships/viewProps" Target="viewProps.xml" /><Relationship Id="rId53" Type="http://schemas.openxmlformats.org/officeDocument/2006/relationships/theme" Target="theme/theme1.xml" /><Relationship Id="rId54" Type="http://schemas.openxmlformats.org/officeDocument/2006/relationships/tableStyles" Target="tableStyles.xml" /><Relationship Id="rId6" Type="http://schemas.openxmlformats.org/officeDocument/2006/relationships/customXml" Target="../customXml/item6.xml" /><Relationship Id="rId7" Type="http://schemas.openxmlformats.org/officeDocument/2006/relationships/customXml" Target="../customXml/item7.xml" /><Relationship Id="rId8" Type="http://schemas.openxmlformats.org/officeDocument/2006/relationships/customXml" Target="../customXml/item8.xml" /><Relationship Id="rId9" Type="http://schemas.openxmlformats.org/officeDocument/2006/relationships/customXml" Target="../customXml/item9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0A87A-75D6-44C3-B7DE-440AE593B6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6A085-20AC-4000-97FA-05F46E97A0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444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val="283821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val="1218355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B71EF-FBFD-4122-B376-7970989379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val="711278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 showMasterPhAnim="0">
  <p:cSld name="">
    <p:spTree>
      <p:nvGrpSpPr>
        <p:cNvPr id="1" name="Shape 699"/>
        <p:cNvGrpSpPr/>
        <p:nvPr/>
      </p:nvGrpSpPr>
      <p:grpSpPr>
        <a:xfrm>
          <a:off x="0" y="0"/>
          <a:ext cx="0" cy="0"/>
        </a:xfrm>
      </p:grpSpPr>
      <p:sp>
        <p:nvSpPr>
          <p:cNvPr id="700" name="Google Shape;70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701" name="Google Shape;7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val="478908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74383-5C3A-46DA-B392-F2DF5C0028B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val="3090869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BFC6C-AC6F-4B45-AEB6-063C38173DC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val="3588205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0AE8E-EFAC-40B7-9816-CC5D1EFE675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val="990834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val="1476940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val="562064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val="1844567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val="4030577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188F3-69D3-4061-9271-EC28C4778B5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val="4178811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 title="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 title="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E8DDB-6DA6-4A94-BAC1-E344D99C9F5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val="698771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Generate By BIYOO ChatPPT.
HomePage：www.chat-ppt.com
AIGC 2025/8/19 18:29:55
[AI生成内容仅供参考，请注意甄别准确性]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383F-7835-4816-A137-47151F96A9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val="366453016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34DD9C-40D2-4628-9BF8-5BAF8E80822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0EF5ED-0BDF-4AE9-9623-EC59353B3E7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C86D62F-F786-4AA7-8E35-118F5E4BE8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AB78DC-215E-4896-BB4F-1DFCA4B9D2A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066895-ABC8-4CCF-BE4B-D88A6E2394E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AF339F1-B105-481C-BD59-C8C5BEB3B32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52EDF68E-2560-4D7F-9E51-717E2145873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CA5D1FC7-43FB-484C-9202-DC6776E8BBA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2F33CAAC-9A15-471A-954E-7CBC3BB4E6B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536006E-9056-470C-85EC-AE6AB90E863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1DBBC5B-3C8F-44C7-B35C-43215812886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.xml" /><Relationship Id="rId11" Type="http://schemas.openxmlformats.org/officeDocument/2006/relationships/tags" Target="../tags/tag4.xml" /><Relationship Id="rId12" Type="http://schemas.openxmlformats.org/officeDocument/2006/relationships/customXml" Target="../../customXml/item2.xml" /><Relationship Id="rId13" Type="http://schemas.openxmlformats.org/officeDocument/2006/relationships/tags" Target="../tags/tag5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microsoft.com/office/2007/relationships/hdphoto" Target="../media/image3.wdp" /><Relationship Id="rId6" Type="http://schemas.openxmlformats.org/officeDocument/2006/relationships/tags" Target="../tags/tag1.xml" /><Relationship Id="rId7" Type="http://schemas.openxmlformats.org/officeDocument/2006/relationships/tags" Target="../tags/tag2.xml" /><Relationship Id="rId8" Type="http://schemas.openxmlformats.org/officeDocument/2006/relationships/image" Target="../media/image4.png" /><Relationship Id="rId9" Type="http://schemas.microsoft.com/office/2007/relationships/hdphoto" Target="../media/image5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5.jpeg" /><Relationship Id="rId11" Type="http://schemas.openxmlformats.org/officeDocument/2006/relationships/customXml" Target="../../customXml/item11.xml" /><Relationship Id="rId12" Type="http://schemas.openxmlformats.org/officeDocument/2006/relationships/tags" Target="../tags/tag125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19.xml" /><Relationship Id="rId4" Type="http://schemas.openxmlformats.org/officeDocument/2006/relationships/tags" Target="../tags/tag120.xml" /><Relationship Id="rId5" Type="http://schemas.openxmlformats.org/officeDocument/2006/relationships/tags" Target="../tags/tag121.xml" /><Relationship Id="rId6" Type="http://schemas.openxmlformats.org/officeDocument/2006/relationships/tags" Target="../tags/tag122.xml" /><Relationship Id="rId7" Type="http://schemas.openxmlformats.org/officeDocument/2006/relationships/tags" Target="../tags/tag123.xml" /><Relationship Id="rId8" Type="http://schemas.openxmlformats.org/officeDocument/2006/relationships/image" Target="../media/image14.jpeg" /><Relationship Id="rId9" Type="http://schemas.openxmlformats.org/officeDocument/2006/relationships/tags" Target="../tags/tag12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.png" /><Relationship Id="rId4" Type="http://schemas.openxmlformats.org/officeDocument/2006/relationships/tags" Target="../tags/tag126.xml" /><Relationship Id="rId5" Type="http://schemas.openxmlformats.org/officeDocument/2006/relationships/tags" Target="../tags/tag127.xml" /><Relationship Id="rId6" Type="http://schemas.openxmlformats.org/officeDocument/2006/relationships/tags" Target="../tags/tag128.xml" /><Relationship Id="rId7" Type="http://schemas.openxmlformats.org/officeDocument/2006/relationships/tags" Target="../tags/tag129.xml" /><Relationship Id="rId8" Type="http://schemas.openxmlformats.org/officeDocument/2006/relationships/customXml" Target="../../customXml/item12.xml" /><Relationship Id="rId9" Type="http://schemas.openxmlformats.org/officeDocument/2006/relationships/tags" Target="../tags/tag13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38.xml" /><Relationship Id="rId11" Type="http://schemas.openxmlformats.org/officeDocument/2006/relationships/tags" Target="../tags/tag139.xml" /><Relationship Id="rId12" Type="http://schemas.openxmlformats.org/officeDocument/2006/relationships/tags" Target="../tags/tag140.xml" /><Relationship Id="rId13" Type="http://schemas.openxmlformats.org/officeDocument/2006/relationships/tags" Target="../tags/tag141.xml" /><Relationship Id="rId14" Type="http://schemas.openxmlformats.org/officeDocument/2006/relationships/tags" Target="../tags/tag142.xml" /><Relationship Id="rId15" Type="http://schemas.openxmlformats.org/officeDocument/2006/relationships/tags" Target="../tags/tag143.xml" /><Relationship Id="rId16" Type="http://schemas.openxmlformats.org/officeDocument/2006/relationships/tags" Target="../tags/tag144.xml" /><Relationship Id="rId17" Type="http://schemas.openxmlformats.org/officeDocument/2006/relationships/tags" Target="../tags/tag145.xml" /><Relationship Id="rId18" Type="http://schemas.openxmlformats.org/officeDocument/2006/relationships/tags" Target="../tags/tag146.xml" /><Relationship Id="rId19" Type="http://schemas.openxmlformats.org/officeDocument/2006/relationships/tags" Target="../tags/tag147.xml" /><Relationship Id="rId2" Type="http://schemas.openxmlformats.org/officeDocument/2006/relationships/notesSlide" Target="../notesSlides/notesSlide12.xml" /><Relationship Id="rId20" Type="http://schemas.openxmlformats.org/officeDocument/2006/relationships/tags" Target="../tags/tag148.xml" /><Relationship Id="rId21" Type="http://schemas.openxmlformats.org/officeDocument/2006/relationships/tags" Target="../tags/tag149.xml" /><Relationship Id="rId22" Type="http://schemas.openxmlformats.org/officeDocument/2006/relationships/tags" Target="../tags/tag150.xml" /><Relationship Id="rId23" Type="http://schemas.openxmlformats.org/officeDocument/2006/relationships/tags" Target="../tags/tag151.xml" /><Relationship Id="rId24" Type="http://schemas.openxmlformats.org/officeDocument/2006/relationships/tags" Target="../tags/tag152.xml" /><Relationship Id="rId25" Type="http://schemas.openxmlformats.org/officeDocument/2006/relationships/tags" Target="../tags/tag153.xml" /><Relationship Id="rId26" Type="http://schemas.openxmlformats.org/officeDocument/2006/relationships/image" Target="../media/image16.jpeg" /><Relationship Id="rId27" Type="http://schemas.openxmlformats.org/officeDocument/2006/relationships/tags" Target="../tags/tag154.xml" /><Relationship Id="rId28" Type="http://schemas.openxmlformats.org/officeDocument/2006/relationships/tags" Target="../tags/tag155.xml" /><Relationship Id="rId29" Type="http://schemas.openxmlformats.org/officeDocument/2006/relationships/customXml" Target="../../customXml/item13.xml" /><Relationship Id="rId3" Type="http://schemas.openxmlformats.org/officeDocument/2006/relationships/tags" Target="../tags/tag131.xml" /><Relationship Id="rId30" Type="http://schemas.openxmlformats.org/officeDocument/2006/relationships/tags" Target="../tags/tag156.xml" /><Relationship Id="rId4" Type="http://schemas.openxmlformats.org/officeDocument/2006/relationships/tags" Target="../tags/tag132.xml" /><Relationship Id="rId5" Type="http://schemas.openxmlformats.org/officeDocument/2006/relationships/tags" Target="../tags/tag133.xml" /><Relationship Id="rId6" Type="http://schemas.openxmlformats.org/officeDocument/2006/relationships/tags" Target="../tags/tag134.xml" /><Relationship Id="rId7" Type="http://schemas.openxmlformats.org/officeDocument/2006/relationships/tags" Target="../tags/tag135.xml" /><Relationship Id="rId8" Type="http://schemas.openxmlformats.org/officeDocument/2006/relationships/tags" Target="../tags/tag136.xml" /><Relationship Id="rId9" Type="http://schemas.openxmlformats.org/officeDocument/2006/relationships/tags" Target="../tags/tag13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64.xml" /><Relationship Id="rId11" Type="http://schemas.openxmlformats.org/officeDocument/2006/relationships/tags" Target="../tags/tag165.xml" /><Relationship Id="rId12" Type="http://schemas.openxmlformats.org/officeDocument/2006/relationships/tags" Target="../tags/tag166.xml" /><Relationship Id="rId13" Type="http://schemas.openxmlformats.org/officeDocument/2006/relationships/tags" Target="../tags/tag167.xml" /><Relationship Id="rId14" Type="http://schemas.openxmlformats.org/officeDocument/2006/relationships/customXml" Target="../../customXml/item14.xml" /><Relationship Id="rId15" Type="http://schemas.openxmlformats.org/officeDocument/2006/relationships/tags" Target="../tags/tag168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57.xml" /><Relationship Id="rId4" Type="http://schemas.openxmlformats.org/officeDocument/2006/relationships/tags" Target="../tags/tag158.xml" /><Relationship Id="rId5" Type="http://schemas.openxmlformats.org/officeDocument/2006/relationships/tags" Target="../tags/tag159.xml" /><Relationship Id="rId6" Type="http://schemas.openxmlformats.org/officeDocument/2006/relationships/tags" Target="../tags/tag160.xml" /><Relationship Id="rId7" Type="http://schemas.openxmlformats.org/officeDocument/2006/relationships/tags" Target="../tags/tag161.xml" /><Relationship Id="rId8" Type="http://schemas.openxmlformats.org/officeDocument/2006/relationships/tags" Target="../tags/tag162.xml" /><Relationship Id="rId9" Type="http://schemas.openxmlformats.org/officeDocument/2006/relationships/tags" Target="../tags/tag16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4.xml" /><Relationship Id="rId11" Type="http://schemas.openxmlformats.org/officeDocument/2006/relationships/customXml" Target="../../customXml/item15.xml" /><Relationship Id="rId12" Type="http://schemas.openxmlformats.org/officeDocument/2006/relationships/tags" Target="../tags/tag17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7.png" /><Relationship Id="rId4" Type="http://schemas.openxmlformats.org/officeDocument/2006/relationships/tags" Target="../tags/tag169.xml" /><Relationship Id="rId5" Type="http://schemas.openxmlformats.org/officeDocument/2006/relationships/tags" Target="../tags/tag170.xml" /><Relationship Id="rId6" Type="http://schemas.openxmlformats.org/officeDocument/2006/relationships/image" Target="../media/image18.jpeg" /><Relationship Id="rId7" Type="http://schemas.openxmlformats.org/officeDocument/2006/relationships/tags" Target="../tags/tag171.xml" /><Relationship Id="rId8" Type="http://schemas.openxmlformats.org/officeDocument/2006/relationships/tags" Target="../tags/tag172.xml" /><Relationship Id="rId9" Type="http://schemas.openxmlformats.org/officeDocument/2006/relationships/tags" Target="../tags/tag17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.png" /><Relationship Id="rId4" Type="http://schemas.openxmlformats.org/officeDocument/2006/relationships/tags" Target="../tags/tag176.xml" /><Relationship Id="rId5" Type="http://schemas.openxmlformats.org/officeDocument/2006/relationships/tags" Target="../tags/tag177.xml" /><Relationship Id="rId6" Type="http://schemas.openxmlformats.org/officeDocument/2006/relationships/tags" Target="../tags/tag178.xml" /><Relationship Id="rId7" Type="http://schemas.openxmlformats.org/officeDocument/2006/relationships/tags" Target="../tags/tag179.xml" /><Relationship Id="rId8" Type="http://schemas.openxmlformats.org/officeDocument/2006/relationships/customXml" Target="../../customXml/item16.xml" /><Relationship Id="rId9" Type="http://schemas.openxmlformats.org/officeDocument/2006/relationships/tags" Target="../tags/tag18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87.xml" /><Relationship Id="rId11" Type="http://schemas.openxmlformats.org/officeDocument/2006/relationships/tags" Target="../tags/tag188.xml" /><Relationship Id="rId12" Type="http://schemas.openxmlformats.org/officeDocument/2006/relationships/tags" Target="../tags/tag189.xml" /><Relationship Id="rId13" Type="http://schemas.openxmlformats.org/officeDocument/2006/relationships/tags" Target="../tags/tag190.xml" /><Relationship Id="rId14" Type="http://schemas.openxmlformats.org/officeDocument/2006/relationships/tags" Target="../tags/tag191.xml" /><Relationship Id="rId15" Type="http://schemas.openxmlformats.org/officeDocument/2006/relationships/tags" Target="../tags/tag192.xml" /><Relationship Id="rId16" Type="http://schemas.openxmlformats.org/officeDocument/2006/relationships/tags" Target="../tags/tag193.xml" /><Relationship Id="rId17" Type="http://schemas.openxmlformats.org/officeDocument/2006/relationships/tags" Target="../tags/tag194.xml" /><Relationship Id="rId18" Type="http://schemas.openxmlformats.org/officeDocument/2006/relationships/tags" Target="../tags/tag195.xml" /><Relationship Id="rId19" Type="http://schemas.openxmlformats.org/officeDocument/2006/relationships/customXml" Target="../../customXml/item17.xml" /><Relationship Id="rId2" Type="http://schemas.openxmlformats.org/officeDocument/2006/relationships/notesSlide" Target="../notesSlides/notesSlide16.xml" /><Relationship Id="rId20" Type="http://schemas.openxmlformats.org/officeDocument/2006/relationships/tags" Target="../tags/tag196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tags" Target="../tags/tag183.xml" /><Relationship Id="rId6" Type="http://schemas.openxmlformats.org/officeDocument/2006/relationships/image" Target="../media/image19.jpeg" /><Relationship Id="rId7" Type="http://schemas.openxmlformats.org/officeDocument/2006/relationships/tags" Target="../tags/tag184.xml" /><Relationship Id="rId8" Type="http://schemas.openxmlformats.org/officeDocument/2006/relationships/tags" Target="../tags/tag185.xml" /><Relationship Id="rId9" Type="http://schemas.openxmlformats.org/officeDocument/2006/relationships/tags" Target="../tags/tag18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02.xml" /><Relationship Id="rId11" Type="http://schemas.openxmlformats.org/officeDocument/2006/relationships/tags" Target="../tags/tag203.xml" /><Relationship Id="rId12" Type="http://schemas.openxmlformats.org/officeDocument/2006/relationships/tags" Target="../tags/tag204.xml" /><Relationship Id="rId13" Type="http://schemas.openxmlformats.org/officeDocument/2006/relationships/tags" Target="../tags/tag205.xml" /><Relationship Id="rId14" Type="http://schemas.openxmlformats.org/officeDocument/2006/relationships/tags" Target="../tags/tag206.xml" /><Relationship Id="rId15" Type="http://schemas.openxmlformats.org/officeDocument/2006/relationships/tags" Target="../tags/tag207.xml" /><Relationship Id="rId16" Type="http://schemas.openxmlformats.org/officeDocument/2006/relationships/tags" Target="../tags/tag208.xml" /><Relationship Id="rId17" Type="http://schemas.openxmlformats.org/officeDocument/2006/relationships/tags" Target="../tags/tag209.xml" /><Relationship Id="rId18" Type="http://schemas.openxmlformats.org/officeDocument/2006/relationships/tags" Target="../tags/tag210.xml" /><Relationship Id="rId19" Type="http://schemas.openxmlformats.org/officeDocument/2006/relationships/tags" Target="../tags/tag211.xml" /><Relationship Id="rId2" Type="http://schemas.openxmlformats.org/officeDocument/2006/relationships/notesSlide" Target="../notesSlides/notesSlide17.xml" /><Relationship Id="rId20" Type="http://schemas.openxmlformats.org/officeDocument/2006/relationships/tags" Target="../tags/tag212.xml" /><Relationship Id="rId21" Type="http://schemas.openxmlformats.org/officeDocument/2006/relationships/tags" Target="../tags/tag213.xml" /><Relationship Id="rId22" Type="http://schemas.openxmlformats.org/officeDocument/2006/relationships/tags" Target="../tags/tag214.xml" /><Relationship Id="rId23" Type="http://schemas.openxmlformats.org/officeDocument/2006/relationships/tags" Target="../tags/tag215.xml" /><Relationship Id="rId24" Type="http://schemas.openxmlformats.org/officeDocument/2006/relationships/customXml" Target="../../customXml/item18.xml" /><Relationship Id="rId25" Type="http://schemas.openxmlformats.org/officeDocument/2006/relationships/tags" Target="../tags/tag216.xml" /><Relationship Id="rId3" Type="http://schemas.openxmlformats.org/officeDocument/2006/relationships/tags" Target="../tags/tag197.xml" /><Relationship Id="rId4" Type="http://schemas.openxmlformats.org/officeDocument/2006/relationships/tags" Target="../tags/tag198.xml" /><Relationship Id="rId5" Type="http://schemas.openxmlformats.org/officeDocument/2006/relationships/image" Target="../media/image20.jpeg" /><Relationship Id="rId6" Type="http://schemas.openxmlformats.org/officeDocument/2006/relationships/tags" Target="../tags/tag199.xml" /><Relationship Id="rId7" Type="http://schemas.openxmlformats.org/officeDocument/2006/relationships/image" Target="../media/image21.jpeg" /><Relationship Id="rId8" Type="http://schemas.openxmlformats.org/officeDocument/2006/relationships/tags" Target="../tags/tag200.xml" /><Relationship Id="rId9" Type="http://schemas.openxmlformats.org/officeDocument/2006/relationships/tags" Target="../tags/tag20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4.xml" /><Relationship Id="rId11" Type="http://schemas.openxmlformats.org/officeDocument/2006/relationships/tags" Target="../tags/tag225.xml" /><Relationship Id="rId12" Type="http://schemas.openxmlformats.org/officeDocument/2006/relationships/tags" Target="../tags/tag226.xml" /><Relationship Id="rId13" Type="http://schemas.openxmlformats.org/officeDocument/2006/relationships/image" Target="../media/image22.jpeg" /><Relationship Id="rId14" Type="http://schemas.openxmlformats.org/officeDocument/2006/relationships/customXml" Target="../../customXml/item19.xml" /><Relationship Id="rId15" Type="http://schemas.openxmlformats.org/officeDocument/2006/relationships/tags" Target="../tags/tag227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217.xml" /><Relationship Id="rId4" Type="http://schemas.openxmlformats.org/officeDocument/2006/relationships/tags" Target="../tags/tag218.xml" /><Relationship Id="rId5" Type="http://schemas.openxmlformats.org/officeDocument/2006/relationships/tags" Target="../tags/tag219.xml" /><Relationship Id="rId6" Type="http://schemas.openxmlformats.org/officeDocument/2006/relationships/tags" Target="../tags/tag220.xml" /><Relationship Id="rId7" Type="http://schemas.openxmlformats.org/officeDocument/2006/relationships/tags" Target="../tags/tag221.xml" /><Relationship Id="rId8" Type="http://schemas.openxmlformats.org/officeDocument/2006/relationships/tags" Target="../tags/tag222.xml" /><Relationship Id="rId9" Type="http://schemas.openxmlformats.org/officeDocument/2006/relationships/tags" Target="../tags/tag22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.png" /><Relationship Id="rId4" Type="http://schemas.openxmlformats.org/officeDocument/2006/relationships/tags" Target="../tags/tag228.xml" /><Relationship Id="rId5" Type="http://schemas.openxmlformats.org/officeDocument/2006/relationships/tags" Target="../tags/tag229.xml" /><Relationship Id="rId6" Type="http://schemas.openxmlformats.org/officeDocument/2006/relationships/tags" Target="../tags/tag230.xml" /><Relationship Id="rId7" Type="http://schemas.openxmlformats.org/officeDocument/2006/relationships/tags" Target="../tags/tag231.xml" /><Relationship Id="rId8" Type="http://schemas.openxmlformats.org/officeDocument/2006/relationships/customXml" Target="../../customXml/item20.xml" /><Relationship Id="rId9" Type="http://schemas.openxmlformats.org/officeDocument/2006/relationships/tags" Target="../tags/tag23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8.xml" /><Relationship Id="rId11" Type="http://schemas.openxmlformats.org/officeDocument/2006/relationships/tags" Target="../tags/tag9.xml" /><Relationship Id="rId12" Type="http://schemas.openxmlformats.org/officeDocument/2006/relationships/tags" Target="../tags/tag10.xml" /><Relationship Id="rId13" Type="http://schemas.openxmlformats.org/officeDocument/2006/relationships/tags" Target="../tags/tag11.xml" /><Relationship Id="rId14" Type="http://schemas.openxmlformats.org/officeDocument/2006/relationships/tags" Target="../tags/tag12.xml" /><Relationship Id="rId15" Type="http://schemas.openxmlformats.org/officeDocument/2006/relationships/tags" Target="../tags/tag13.xml" /><Relationship Id="rId16" Type="http://schemas.openxmlformats.org/officeDocument/2006/relationships/tags" Target="../tags/tag14.xml" /><Relationship Id="rId17" Type="http://schemas.openxmlformats.org/officeDocument/2006/relationships/tags" Target="../tags/tag15.xml" /><Relationship Id="rId18" Type="http://schemas.openxmlformats.org/officeDocument/2006/relationships/tags" Target="../tags/tag16.xml" /><Relationship Id="rId19" Type="http://schemas.openxmlformats.org/officeDocument/2006/relationships/tags" Target="../tags/tag17.xml" /><Relationship Id="rId2" Type="http://schemas.openxmlformats.org/officeDocument/2006/relationships/notesSlide" Target="../notesSlides/notesSlide2.xml" /><Relationship Id="rId20" Type="http://schemas.openxmlformats.org/officeDocument/2006/relationships/tags" Target="../tags/tag18.xml" /><Relationship Id="rId21" Type="http://schemas.openxmlformats.org/officeDocument/2006/relationships/tags" Target="../tags/tag19.xml" /><Relationship Id="rId22" Type="http://schemas.openxmlformats.org/officeDocument/2006/relationships/tags" Target="../tags/tag20.xml" /><Relationship Id="rId23" Type="http://schemas.openxmlformats.org/officeDocument/2006/relationships/tags" Target="../tags/tag21.xml" /><Relationship Id="rId24" Type="http://schemas.openxmlformats.org/officeDocument/2006/relationships/tags" Target="../tags/tag22.xml" /><Relationship Id="rId25" Type="http://schemas.openxmlformats.org/officeDocument/2006/relationships/tags" Target="../tags/tag23.xml" /><Relationship Id="rId26" Type="http://schemas.openxmlformats.org/officeDocument/2006/relationships/tags" Target="../tags/tag24.xml" /><Relationship Id="rId27" Type="http://schemas.openxmlformats.org/officeDocument/2006/relationships/customXml" Target="../../customXml/item3.xml" /><Relationship Id="rId28" Type="http://schemas.openxmlformats.org/officeDocument/2006/relationships/tags" Target="../tags/tag25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microsoft.com/office/2007/relationships/hdphoto" Target="../media/image6.wdp" /><Relationship Id="rId6" Type="http://schemas.openxmlformats.org/officeDocument/2006/relationships/image" Target="../media/image4.png" /><Relationship Id="rId7" Type="http://schemas.microsoft.com/office/2007/relationships/hdphoto" Target="../media/image7.wdp" /><Relationship Id="rId8" Type="http://schemas.openxmlformats.org/officeDocument/2006/relationships/tags" Target="../tags/tag6.xml" /><Relationship Id="rId9" Type="http://schemas.openxmlformats.org/officeDocument/2006/relationships/tags" Target="../tags/tag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37.xml" /><Relationship Id="rId11" Type="http://schemas.openxmlformats.org/officeDocument/2006/relationships/tags" Target="../tags/tag238.xml" /><Relationship Id="rId12" Type="http://schemas.openxmlformats.org/officeDocument/2006/relationships/tags" Target="../tags/tag239.xml" /><Relationship Id="rId13" Type="http://schemas.openxmlformats.org/officeDocument/2006/relationships/customXml" Target="../../customXml/item21.xml" /><Relationship Id="rId14" Type="http://schemas.openxmlformats.org/officeDocument/2006/relationships/tags" Target="../tags/tag240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233.xml" /><Relationship Id="rId4" Type="http://schemas.openxmlformats.org/officeDocument/2006/relationships/image" Target="../media/image23.jpeg" /><Relationship Id="rId5" Type="http://schemas.openxmlformats.org/officeDocument/2006/relationships/tags" Target="../tags/tag234.xml" /><Relationship Id="rId6" Type="http://schemas.openxmlformats.org/officeDocument/2006/relationships/image" Target="../media/image24.jpeg" /><Relationship Id="rId7" Type="http://schemas.openxmlformats.org/officeDocument/2006/relationships/tags" Target="../tags/tag235.xml" /><Relationship Id="rId8" Type="http://schemas.openxmlformats.org/officeDocument/2006/relationships/image" Target="../media/image25.jpeg" /><Relationship Id="rId9" Type="http://schemas.openxmlformats.org/officeDocument/2006/relationships/tags" Target="../tags/tag23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241.xml" /><Relationship Id="rId4" Type="http://schemas.openxmlformats.org/officeDocument/2006/relationships/tags" Target="../tags/tag242.xml" /><Relationship Id="rId5" Type="http://schemas.openxmlformats.org/officeDocument/2006/relationships/image" Target="../media/image26.jpeg" /><Relationship Id="rId6" Type="http://schemas.openxmlformats.org/officeDocument/2006/relationships/tags" Target="../tags/tag243.xml" /><Relationship Id="rId7" Type="http://schemas.openxmlformats.org/officeDocument/2006/relationships/tags" Target="../tags/tag244.xml" /><Relationship Id="rId8" Type="http://schemas.openxmlformats.org/officeDocument/2006/relationships/customXml" Target="../../customXml/item22.xml" /><Relationship Id="rId9" Type="http://schemas.openxmlformats.org/officeDocument/2006/relationships/tags" Target="../tags/tag24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53.xml" /><Relationship Id="rId11" Type="http://schemas.openxmlformats.org/officeDocument/2006/relationships/tags" Target="../tags/tag254.xml" /><Relationship Id="rId12" Type="http://schemas.openxmlformats.org/officeDocument/2006/relationships/tags" Target="../tags/tag255.xml" /><Relationship Id="rId13" Type="http://schemas.openxmlformats.org/officeDocument/2006/relationships/tags" Target="../tags/tag256.xml" /><Relationship Id="rId14" Type="http://schemas.openxmlformats.org/officeDocument/2006/relationships/tags" Target="../tags/tag257.xml" /><Relationship Id="rId15" Type="http://schemas.openxmlformats.org/officeDocument/2006/relationships/tags" Target="../tags/tag258.xml" /><Relationship Id="rId16" Type="http://schemas.openxmlformats.org/officeDocument/2006/relationships/tags" Target="../tags/tag259.xml" /><Relationship Id="rId17" Type="http://schemas.openxmlformats.org/officeDocument/2006/relationships/tags" Target="../tags/tag260.xml" /><Relationship Id="rId18" Type="http://schemas.openxmlformats.org/officeDocument/2006/relationships/tags" Target="../tags/tag261.xml" /><Relationship Id="rId19" Type="http://schemas.openxmlformats.org/officeDocument/2006/relationships/tags" Target="../tags/tag262.xml" /><Relationship Id="rId2" Type="http://schemas.openxmlformats.org/officeDocument/2006/relationships/notesSlide" Target="../notesSlides/notesSlide22.xml" /><Relationship Id="rId20" Type="http://schemas.openxmlformats.org/officeDocument/2006/relationships/tags" Target="../tags/tag263.xml" /><Relationship Id="rId21" Type="http://schemas.openxmlformats.org/officeDocument/2006/relationships/tags" Target="../tags/tag264.xml" /><Relationship Id="rId22" Type="http://schemas.openxmlformats.org/officeDocument/2006/relationships/tags" Target="../tags/tag265.xml" /><Relationship Id="rId23" Type="http://schemas.openxmlformats.org/officeDocument/2006/relationships/tags" Target="../tags/tag266.xml" /><Relationship Id="rId24" Type="http://schemas.openxmlformats.org/officeDocument/2006/relationships/tags" Target="../tags/tag267.xml" /><Relationship Id="rId25" Type="http://schemas.openxmlformats.org/officeDocument/2006/relationships/tags" Target="../tags/tag268.xml" /><Relationship Id="rId26" Type="http://schemas.openxmlformats.org/officeDocument/2006/relationships/tags" Target="../tags/tag269.xml" /><Relationship Id="rId27" Type="http://schemas.openxmlformats.org/officeDocument/2006/relationships/tags" Target="../tags/tag270.xml" /><Relationship Id="rId28" Type="http://schemas.openxmlformats.org/officeDocument/2006/relationships/tags" Target="../tags/tag271.xml" /><Relationship Id="rId29" Type="http://schemas.openxmlformats.org/officeDocument/2006/relationships/tags" Target="../tags/tag272.xml" /><Relationship Id="rId3" Type="http://schemas.openxmlformats.org/officeDocument/2006/relationships/tags" Target="../tags/tag246.xml" /><Relationship Id="rId30" Type="http://schemas.openxmlformats.org/officeDocument/2006/relationships/customXml" Target="../../customXml/item23.xml" /><Relationship Id="rId31" Type="http://schemas.openxmlformats.org/officeDocument/2006/relationships/tags" Target="../tags/tag273.xml" /><Relationship Id="rId4" Type="http://schemas.openxmlformats.org/officeDocument/2006/relationships/tags" Target="../tags/tag247.xml" /><Relationship Id="rId5" Type="http://schemas.openxmlformats.org/officeDocument/2006/relationships/tags" Target="../tags/tag248.xml" /><Relationship Id="rId6" Type="http://schemas.openxmlformats.org/officeDocument/2006/relationships/tags" Target="../tags/tag249.xml" /><Relationship Id="rId7" Type="http://schemas.openxmlformats.org/officeDocument/2006/relationships/tags" Target="../tags/tag250.xml" /><Relationship Id="rId8" Type="http://schemas.openxmlformats.org/officeDocument/2006/relationships/tags" Target="../tags/tag251.xml" /><Relationship Id="rId9" Type="http://schemas.openxmlformats.org/officeDocument/2006/relationships/tags" Target="../tags/tag25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.png" /><Relationship Id="rId4" Type="http://schemas.openxmlformats.org/officeDocument/2006/relationships/tags" Target="../tags/tag274.xml" /><Relationship Id="rId5" Type="http://schemas.openxmlformats.org/officeDocument/2006/relationships/tags" Target="../tags/tag275.xml" /><Relationship Id="rId6" Type="http://schemas.openxmlformats.org/officeDocument/2006/relationships/tags" Target="../tags/tag276.xml" /><Relationship Id="rId7" Type="http://schemas.openxmlformats.org/officeDocument/2006/relationships/customXml" Target="../../customXml/item24.xml" /><Relationship Id="rId8" Type="http://schemas.openxmlformats.org/officeDocument/2006/relationships/tags" Target="../tags/tag27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png" /><Relationship Id="rId4" Type="http://schemas.openxmlformats.org/officeDocument/2006/relationships/tags" Target="../tags/tag26.xml" /><Relationship Id="rId5" Type="http://schemas.openxmlformats.org/officeDocument/2006/relationships/tags" Target="../tags/tag27.xml" /><Relationship Id="rId6" Type="http://schemas.openxmlformats.org/officeDocument/2006/relationships/tags" Target="../tags/tag28.xml" /><Relationship Id="rId7" Type="http://schemas.openxmlformats.org/officeDocument/2006/relationships/tags" Target="../tags/tag29.xml" /><Relationship Id="rId8" Type="http://schemas.openxmlformats.org/officeDocument/2006/relationships/customXml" Target="../../customXml/item4.xml" /><Relationship Id="rId9" Type="http://schemas.openxmlformats.org/officeDocument/2006/relationships/tags" Target="../tags/tag3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7.xml" /><Relationship Id="rId11" Type="http://schemas.openxmlformats.org/officeDocument/2006/relationships/customXml" Target="../../customXml/item5.xml" /><Relationship Id="rId12" Type="http://schemas.openxmlformats.org/officeDocument/2006/relationships/tags" Target="../tags/tag38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31.xml" /><Relationship Id="rId4" Type="http://schemas.openxmlformats.org/officeDocument/2006/relationships/tags" Target="../tags/tag32.xml" /><Relationship Id="rId5" Type="http://schemas.openxmlformats.org/officeDocument/2006/relationships/tags" Target="../tags/tag33.xml" /><Relationship Id="rId6" Type="http://schemas.openxmlformats.org/officeDocument/2006/relationships/tags" Target="../tags/tag34.xml" /><Relationship Id="rId7" Type="http://schemas.openxmlformats.org/officeDocument/2006/relationships/tags" Target="../tags/tag35.xml" /><Relationship Id="rId8" Type="http://schemas.openxmlformats.org/officeDocument/2006/relationships/image" Target="../media/image8.jpeg" /><Relationship Id="rId9" Type="http://schemas.openxmlformats.org/officeDocument/2006/relationships/tags" Target="../tags/tag3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3.xml" /><Relationship Id="rId11" Type="http://schemas.openxmlformats.org/officeDocument/2006/relationships/tags" Target="../tags/tag44.xml" /><Relationship Id="rId12" Type="http://schemas.openxmlformats.org/officeDocument/2006/relationships/tags" Target="../tags/tag45.xml" /><Relationship Id="rId13" Type="http://schemas.openxmlformats.org/officeDocument/2006/relationships/tags" Target="../tags/tag46.xml" /><Relationship Id="rId14" Type="http://schemas.openxmlformats.org/officeDocument/2006/relationships/tags" Target="../tags/tag47.xml" /><Relationship Id="rId15" Type="http://schemas.openxmlformats.org/officeDocument/2006/relationships/tags" Target="../tags/tag48.xml" /><Relationship Id="rId16" Type="http://schemas.openxmlformats.org/officeDocument/2006/relationships/tags" Target="../tags/tag49.xml" /><Relationship Id="rId17" Type="http://schemas.openxmlformats.org/officeDocument/2006/relationships/tags" Target="../tags/tag50.xml" /><Relationship Id="rId18" Type="http://schemas.openxmlformats.org/officeDocument/2006/relationships/tags" Target="../tags/tag51.xml" /><Relationship Id="rId19" Type="http://schemas.openxmlformats.org/officeDocument/2006/relationships/tags" Target="../tags/tag52.xml" /><Relationship Id="rId2" Type="http://schemas.openxmlformats.org/officeDocument/2006/relationships/notesSlide" Target="../notesSlides/notesSlide5.xml" /><Relationship Id="rId20" Type="http://schemas.openxmlformats.org/officeDocument/2006/relationships/tags" Target="../tags/tag53.xml" /><Relationship Id="rId21" Type="http://schemas.openxmlformats.org/officeDocument/2006/relationships/customXml" Target="../../customXml/item6.xml" /><Relationship Id="rId22" Type="http://schemas.openxmlformats.org/officeDocument/2006/relationships/tags" Target="../tags/tag54.xml" /><Relationship Id="rId3" Type="http://schemas.openxmlformats.org/officeDocument/2006/relationships/tags" Target="../tags/tag39.xml" /><Relationship Id="rId4" Type="http://schemas.openxmlformats.org/officeDocument/2006/relationships/image" Target="../media/image9.jpeg" /><Relationship Id="rId5" Type="http://schemas.openxmlformats.org/officeDocument/2006/relationships/tags" Target="../tags/tag40.xml" /><Relationship Id="rId6" Type="http://schemas.openxmlformats.org/officeDocument/2006/relationships/image" Target="../media/image10.png" /><Relationship Id="rId7" Type="http://schemas.openxmlformats.org/officeDocument/2006/relationships/tags" Target="../tags/tag41.xml" /><Relationship Id="rId8" Type="http://schemas.openxmlformats.org/officeDocument/2006/relationships/image" Target="../media/image11.jpeg" /><Relationship Id="rId9" Type="http://schemas.openxmlformats.org/officeDocument/2006/relationships/tags" Target="../tags/tag4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0.xml" /><Relationship Id="rId11" Type="http://schemas.openxmlformats.org/officeDocument/2006/relationships/image" Target="../media/image9.jpeg" /><Relationship Id="rId12" Type="http://schemas.openxmlformats.org/officeDocument/2006/relationships/tags" Target="../tags/tag61.xml" /><Relationship Id="rId13" Type="http://schemas.openxmlformats.org/officeDocument/2006/relationships/tags" Target="../tags/tag62.xml" /><Relationship Id="rId14" Type="http://schemas.openxmlformats.org/officeDocument/2006/relationships/customXml" Target="../../customXml/item7.xml" /><Relationship Id="rId15" Type="http://schemas.openxmlformats.org/officeDocument/2006/relationships/tags" Target="../tags/tag63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55.xml" /><Relationship Id="rId4" Type="http://schemas.openxmlformats.org/officeDocument/2006/relationships/tags" Target="../tags/tag56.xml" /><Relationship Id="rId5" Type="http://schemas.openxmlformats.org/officeDocument/2006/relationships/tags" Target="../tags/tag57.xml" /><Relationship Id="rId6" Type="http://schemas.openxmlformats.org/officeDocument/2006/relationships/tags" Target="../tags/tag58.xml" /><Relationship Id="rId7" Type="http://schemas.openxmlformats.org/officeDocument/2006/relationships/image" Target="../media/image12.jpeg" /><Relationship Id="rId8" Type="http://schemas.openxmlformats.org/officeDocument/2006/relationships/tags" Target="../tags/tag59.xml" /><Relationship Id="rId9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png" /><Relationship Id="rId4" Type="http://schemas.openxmlformats.org/officeDocument/2006/relationships/tags" Target="../tags/tag64.xml" /><Relationship Id="rId5" Type="http://schemas.openxmlformats.org/officeDocument/2006/relationships/tags" Target="../tags/tag65.xml" /><Relationship Id="rId6" Type="http://schemas.openxmlformats.org/officeDocument/2006/relationships/tags" Target="../tags/tag66.xml" /><Relationship Id="rId7" Type="http://schemas.openxmlformats.org/officeDocument/2006/relationships/tags" Target="../tags/tag67.xml" /><Relationship Id="rId8" Type="http://schemas.openxmlformats.org/officeDocument/2006/relationships/customXml" Target="../../customXml/item8.xml" /><Relationship Id="rId9" Type="http://schemas.openxmlformats.org/officeDocument/2006/relationships/tags" Target="../tags/tag6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6.xml" /><Relationship Id="rId11" Type="http://schemas.openxmlformats.org/officeDocument/2006/relationships/tags" Target="../tags/tag77.xml" /><Relationship Id="rId12" Type="http://schemas.openxmlformats.org/officeDocument/2006/relationships/tags" Target="../tags/tag78.xml" /><Relationship Id="rId13" Type="http://schemas.openxmlformats.org/officeDocument/2006/relationships/tags" Target="../tags/tag79.xml" /><Relationship Id="rId14" Type="http://schemas.openxmlformats.org/officeDocument/2006/relationships/tags" Target="../tags/tag80.xml" /><Relationship Id="rId15" Type="http://schemas.openxmlformats.org/officeDocument/2006/relationships/tags" Target="../tags/tag81.xml" /><Relationship Id="rId16" Type="http://schemas.openxmlformats.org/officeDocument/2006/relationships/tags" Target="../tags/tag82.xml" /><Relationship Id="rId17" Type="http://schemas.openxmlformats.org/officeDocument/2006/relationships/tags" Target="../tags/tag83.xml" /><Relationship Id="rId18" Type="http://schemas.openxmlformats.org/officeDocument/2006/relationships/tags" Target="../tags/tag84.xml" /><Relationship Id="rId19" Type="http://schemas.openxmlformats.org/officeDocument/2006/relationships/tags" Target="../tags/tag85.xml" /><Relationship Id="rId2" Type="http://schemas.openxmlformats.org/officeDocument/2006/relationships/notesSlide" Target="../notesSlides/notesSlide8.xml" /><Relationship Id="rId20" Type="http://schemas.openxmlformats.org/officeDocument/2006/relationships/tags" Target="../tags/tag86.xml" /><Relationship Id="rId21" Type="http://schemas.openxmlformats.org/officeDocument/2006/relationships/customXml" Target="../../customXml/item9.xml" /><Relationship Id="rId22" Type="http://schemas.openxmlformats.org/officeDocument/2006/relationships/tags" Target="../tags/tag87.xml" /><Relationship Id="rId3" Type="http://schemas.openxmlformats.org/officeDocument/2006/relationships/tags" Target="../tags/tag69.xml" /><Relationship Id="rId4" Type="http://schemas.openxmlformats.org/officeDocument/2006/relationships/tags" Target="../tags/tag70.xml" /><Relationship Id="rId5" Type="http://schemas.openxmlformats.org/officeDocument/2006/relationships/tags" Target="../tags/tag71.xml" /><Relationship Id="rId6" Type="http://schemas.openxmlformats.org/officeDocument/2006/relationships/tags" Target="../tags/tag72.xml" /><Relationship Id="rId7" Type="http://schemas.openxmlformats.org/officeDocument/2006/relationships/tags" Target="../tags/tag73.xml" /><Relationship Id="rId8" Type="http://schemas.openxmlformats.org/officeDocument/2006/relationships/tags" Target="../tags/tag74.xml" /><Relationship Id="rId9" Type="http://schemas.openxmlformats.org/officeDocument/2006/relationships/tags" Target="../tags/tag7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5.xml" /><Relationship Id="rId11" Type="http://schemas.openxmlformats.org/officeDocument/2006/relationships/tags" Target="../tags/tag96.xml" /><Relationship Id="rId12" Type="http://schemas.openxmlformats.org/officeDocument/2006/relationships/tags" Target="../tags/tag97.xml" /><Relationship Id="rId13" Type="http://schemas.openxmlformats.org/officeDocument/2006/relationships/tags" Target="../tags/tag98.xml" /><Relationship Id="rId14" Type="http://schemas.openxmlformats.org/officeDocument/2006/relationships/tags" Target="../tags/tag99.xml" /><Relationship Id="rId15" Type="http://schemas.openxmlformats.org/officeDocument/2006/relationships/tags" Target="../tags/tag100.xml" /><Relationship Id="rId16" Type="http://schemas.openxmlformats.org/officeDocument/2006/relationships/tags" Target="../tags/tag101.xml" /><Relationship Id="rId17" Type="http://schemas.openxmlformats.org/officeDocument/2006/relationships/tags" Target="../tags/tag102.xml" /><Relationship Id="rId18" Type="http://schemas.openxmlformats.org/officeDocument/2006/relationships/tags" Target="../tags/tag103.xml" /><Relationship Id="rId19" Type="http://schemas.openxmlformats.org/officeDocument/2006/relationships/tags" Target="../tags/tag104.xml" /><Relationship Id="rId2" Type="http://schemas.openxmlformats.org/officeDocument/2006/relationships/notesSlide" Target="../notesSlides/notesSlide9.xml" /><Relationship Id="rId20" Type="http://schemas.openxmlformats.org/officeDocument/2006/relationships/tags" Target="../tags/tag105.xml" /><Relationship Id="rId21" Type="http://schemas.openxmlformats.org/officeDocument/2006/relationships/tags" Target="../tags/tag106.xml" /><Relationship Id="rId22" Type="http://schemas.openxmlformats.org/officeDocument/2006/relationships/tags" Target="../tags/tag107.xml" /><Relationship Id="rId23" Type="http://schemas.openxmlformats.org/officeDocument/2006/relationships/tags" Target="../tags/tag108.xml" /><Relationship Id="rId24" Type="http://schemas.openxmlformats.org/officeDocument/2006/relationships/tags" Target="../tags/tag109.xml" /><Relationship Id="rId25" Type="http://schemas.openxmlformats.org/officeDocument/2006/relationships/tags" Target="../tags/tag110.xml" /><Relationship Id="rId26" Type="http://schemas.openxmlformats.org/officeDocument/2006/relationships/tags" Target="../tags/tag111.xml" /><Relationship Id="rId27" Type="http://schemas.openxmlformats.org/officeDocument/2006/relationships/tags" Target="../tags/tag112.xml" /><Relationship Id="rId28" Type="http://schemas.openxmlformats.org/officeDocument/2006/relationships/tags" Target="../tags/tag113.xml" /><Relationship Id="rId29" Type="http://schemas.openxmlformats.org/officeDocument/2006/relationships/tags" Target="../tags/tag114.xml" /><Relationship Id="rId3" Type="http://schemas.openxmlformats.org/officeDocument/2006/relationships/tags" Target="../tags/tag88.xml" /><Relationship Id="rId30" Type="http://schemas.openxmlformats.org/officeDocument/2006/relationships/tags" Target="../tags/tag115.xml" /><Relationship Id="rId31" Type="http://schemas.openxmlformats.org/officeDocument/2006/relationships/tags" Target="../tags/tag116.xml" /><Relationship Id="rId32" Type="http://schemas.openxmlformats.org/officeDocument/2006/relationships/tags" Target="../tags/tag117.xml" /><Relationship Id="rId33" Type="http://schemas.openxmlformats.org/officeDocument/2006/relationships/customXml" Target="../../customXml/item10.xml" /><Relationship Id="rId34" Type="http://schemas.openxmlformats.org/officeDocument/2006/relationships/tags" Target="../tags/tag118.xml" /><Relationship Id="rId4" Type="http://schemas.openxmlformats.org/officeDocument/2006/relationships/tags" Target="../tags/tag89.xml" /><Relationship Id="rId5" Type="http://schemas.openxmlformats.org/officeDocument/2006/relationships/tags" Target="../tags/tag90.xml" /><Relationship Id="rId6" Type="http://schemas.openxmlformats.org/officeDocument/2006/relationships/tags" Target="../tags/tag91.xml" /><Relationship Id="rId7" Type="http://schemas.openxmlformats.org/officeDocument/2006/relationships/tags" Target="../tags/tag92.xml" /><Relationship Id="rId8" Type="http://schemas.openxmlformats.org/officeDocument/2006/relationships/tags" Target="../tags/tag93.xml" /><Relationship Id="rId9" Type="http://schemas.openxmlformats.org/officeDocument/2006/relationships/tags" Target="../tags/tag94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组合 12" hidden="1"/>
          <p:cNvGrpSpPr/>
          <p:nvPr/>
        </p:nvGrpSpPr>
        <p:grpSpPr>
          <a:xfrm>
            <a:off x="652462" y="1614487"/>
            <a:ext cx="10887076" cy="3629026"/>
            <a:chOff x="642938" y="1514474"/>
            <a:chExt cx="10887076" cy="36290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585"/>
            <a:stretch>
              <a:fillRect/>
            </a:stretch>
          </p:blipFill>
          <p:spPr>
            <a:xfrm>
              <a:off x="642938" y="1514474"/>
              <a:ext cx="2433638" cy="36290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85"/>
            <a:stretch>
              <a:fillRect/>
            </a:stretch>
          </p:blipFill>
          <p:spPr>
            <a:xfrm>
              <a:off x="9096376" y="1514474"/>
              <a:ext cx="2433638" cy="3629026"/>
            </a:xfrm>
            <a:prstGeom prst="rect">
              <a:avLst/>
            </a:prstGeom>
          </p:spPr>
        </p:pic>
      </p:grpSp>
      <p:sp>
        <p:nvSpPr>
          <p:cNvPr id="46" name="矩形 45"/>
          <p:cNvSpPr/>
          <p:nvPr/>
        </p:nvSpPr>
        <p:spPr>
          <a:xfrm>
            <a:off x="9491346" y="5410680"/>
            <a:ext cx="2346960" cy="443540"/>
          </a:xfrm>
          <a:prstGeom prst="rect">
            <a:avLst/>
          </a:prstGeom>
          <a:gradFill>
            <a:gsLst>
              <a:gs pos="100000">
                <a:schemeClr val="accent1"/>
              </a:gs>
              <a:gs pos="4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Text1"/>
          <p:cNvSpPr txBox="1"/>
          <p:nvPr>
            <p:custDataLst>
              <p:tags r:id="rId6"/>
            </p:custDataLst>
          </p:nvPr>
        </p:nvSpPr>
        <p:spPr>
          <a:xfrm>
            <a:off x="460375" y="999833"/>
            <a:ext cx="11271250" cy="25387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>
                <a:gradFill>
                  <a:gsLst>
                    <a:gs pos="3000">
                      <a:schemeClr val="accent1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charset="-122"/>
                <a:ea typeface="微软雅黑" panose="020b0503020204020204" charset="-122"/>
              </a:rPr>
              <a:t>激光飞行焊技术革新方案</a:t>
            </a:r>
          </a:p>
        </p:txBody>
      </p:sp>
      <p:sp>
        <p:nvSpPr>
          <p:cNvPr id="33" name="Text2"/>
          <p:cNvSpPr txBox="1"/>
          <p:nvPr/>
        </p:nvSpPr>
        <p:spPr>
          <a:xfrm>
            <a:off x="9598025" y="5410680"/>
            <a:ext cx="2133600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en-US" altLang="id-ID" sz="1600"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3"/>
          <p:cNvSpPr txBox="1"/>
          <p:nvPr>
            <p:custDataLst>
              <p:tags r:id="rId7"/>
            </p:custDataLst>
          </p:nvPr>
        </p:nvSpPr>
        <p:spPr>
          <a:xfrm>
            <a:off x="9598027" y="6060814"/>
            <a:ext cx="2133599" cy="45588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pic>
        <p:nvPicPr>
          <p:cNvPr id="41" name="shape 40" hidden="1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79695" y="-881084"/>
            <a:ext cx="5715000" cy="1729362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9491346" y="6066984"/>
            <a:ext cx="2346960" cy="443540"/>
          </a:xfrm>
          <a:prstGeom prst="rect">
            <a:avLst/>
          </a:prstGeom>
          <a:gradFill>
            <a:gsLst>
              <a:gs pos="100000">
                <a:schemeClr val="accent1"/>
              </a:gs>
              <a:gs pos="4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6" name="矩形: 圆角 55" hidden="1"/>
          <p:cNvSpPr/>
          <p:nvPr>
            <p:custDataLst>
              <p:tags r:id="rId10"/>
            </p:custDataLst>
          </p:nvPr>
        </p:nvSpPr>
        <p:spPr>
          <a:xfrm rot="16200000">
            <a:off x="5837555" y="941070"/>
            <a:ext cx="516890" cy="512953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7" name="Text4"/>
          <p:cNvSpPr txBox="1"/>
          <p:nvPr>
            <p:custDataLst>
              <p:tags r:id="rId11"/>
            </p:custDataLst>
          </p:nvPr>
        </p:nvSpPr>
        <p:spPr>
          <a:xfrm>
            <a:off x="3768090" y="3220401"/>
            <a:ext cx="4655820" cy="4171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fontScale="9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Innovation Plan for Laser Flight Welding Technology</a:t>
            </a:r>
          </a:p>
        </p:txBody>
      </p:sp>
      <p:sp>
        <p:nvSpPr>
          <p:cNvPr id="58" name="图形 8"/>
          <p:cNvSpPr/>
          <p:nvPr/>
        </p:nvSpPr>
        <p:spPr>
          <a:xfrm>
            <a:off x="425460" y="342003"/>
            <a:ext cx="1879378" cy="490663"/>
          </a:xfrm>
          <a:custGeom>
            <a:gdLst>
              <a:gd name="connsiteX0" fmla="*/ 284321 w 2520219"/>
              <a:gd name="connsiteY0" fmla="*/ 0 h 777716"/>
              <a:gd name="connsiteX1" fmla="*/ 2520220 w 2520219"/>
              <a:gd name="connsiteY1" fmla="*/ 0 h 777716"/>
              <a:gd name="connsiteX2" fmla="*/ 2520220 w 2520219"/>
              <a:gd name="connsiteY2" fmla="*/ 0 h 777716"/>
              <a:gd name="connsiteX3" fmla="*/ 2520220 w 2520219"/>
              <a:gd name="connsiteY3" fmla="*/ 493395 h 777716"/>
              <a:gd name="connsiteX4" fmla="*/ 2235899 w 2520219"/>
              <a:gd name="connsiteY4" fmla="*/ 777716 h 777716"/>
              <a:gd name="connsiteX5" fmla="*/ 0 w 2520219"/>
              <a:gd name="connsiteY5" fmla="*/ 777716 h 777716"/>
              <a:gd name="connsiteX6" fmla="*/ 0 w 2520219"/>
              <a:gd name="connsiteY6" fmla="*/ 777716 h 777716"/>
              <a:gd name="connsiteX7" fmla="*/ 0 w 2520219"/>
              <a:gd name="connsiteY7" fmla="*/ 284321 h 777716"/>
              <a:gd name="connsiteX8" fmla="*/ 284321 w 2520219"/>
              <a:gd name="connsiteY8" fmla="*/ 0 h 7777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219" h="777716">
                <a:moveTo>
                  <a:pt x="284321" y="0"/>
                </a:moveTo>
                <a:lnTo>
                  <a:pt x="2520220" y="0"/>
                </a:lnTo>
                <a:lnTo>
                  <a:pt x="2520220" y="0"/>
                </a:lnTo>
                <a:lnTo>
                  <a:pt x="2520220" y="493395"/>
                </a:lnTo>
                <a:cubicBezTo>
                  <a:pt x="2520220" y="650421"/>
                  <a:pt x="2392928" y="777716"/>
                  <a:pt x="2235899" y="777716"/>
                </a:cubicBezTo>
                <a:lnTo>
                  <a:pt x="0" y="777716"/>
                </a:lnTo>
                <a:lnTo>
                  <a:pt x="0" y="777716"/>
                </a:lnTo>
                <a:lnTo>
                  <a:pt x="0" y="284321"/>
                </a:lnTo>
                <a:cubicBezTo>
                  <a:pt x="0" y="127295"/>
                  <a:pt x="127295" y="0"/>
                  <a:pt x="284321" y="0"/>
                </a:cubicBezTo>
                <a:close/>
              </a:path>
            </a:pathLst>
          </a:custGeom>
          <a:noFill/>
          <a:ln w="9525" cap="flat">
            <a:gradFill flip="none" rotWithShape="1">
              <a:gsLst>
                <a:gs pos="26000">
                  <a:schemeClr val="accent1"/>
                </a:gs>
                <a:gs pos="100000">
                  <a:schemeClr val="bg1">
                    <a:alpha val="43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9" name="Text5"/>
          <p:cNvSpPr txBox="1"/>
          <p:nvPr/>
        </p:nvSpPr>
        <p:spPr>
          <a:xfrm>
            <a:off x="583238" y="355989"/>
            <a:ext cx="1640577" cy="4298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Logo/Company</a:t>
            </a:r>
            <a:endParaRPr lang="zh-CN" altLang="en-US" sz="1400">
              <a:solidFill>
                <a:schemeClr val="tx2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custData r:id="rId12"/>
      <p:tags r:id="rId13"/>
    </p:custDataLst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8" name="直接连接符 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5">
            <a:extLst>
              <a:ext uri="{FF2B5EF4-FFF2-40B4-BE49-F238E27FC236}">
                <a16:creationId xmlns:a16="http://schemas.microsoft.com/office/drawing/2014/main" id="{C3083ACF-E87B-6C2F-369D-FC7B481300D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50542" y="618221"/>
            <a:ext cx="4405734" cy="4405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57200" algn="ctr" rotWithShape="0">
              <a:schemeClr val="accent1">
                <a:alpha val="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F5F2C99F-0494-956F-8669-F315F163243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>
            <a:off x="25176" y="3750901"/>
            <a:ext cx="3327074" cy="3107099"/>
          </a:xfrm>
          <a:custGeom>
            <a:gdLst>
              <a:gd name="connsiteX0" fmla="*/ 2484315 w 3327074"/>
              <a:gd name="connsiteY0" fmla="*/ 0 h 3107099"/>
              <a:gd name="connsiteX1" fmla="*/ 3223074 w 3327074"/>
              <a:gd name="connsiteY1" fmla="*/ 111690 h 3107099"/>
              <a:gd name="connsiteX2" fmla="*/ 3327074 w 3327074"/>
              <a:gd name="connsiteY2" fmla="*/ 149755 h 3107099"/>
              <a:gd name="connsiteX3" fmla="*/ 3327074 w 3327074"/>
              <a:gd name="connsiteY3" fmla="*/ 1173195 h 3107099"/>
              <a:gd name="connsiteX4" fmla="*/ 3227761 w 3327074"/>
              <a:gd name="connsiteY4" fmla="*/ 1112861 h 3107099"/>
              <a:gd name="connsiteX5" fmla="*/ 2484314 w 3327074"/>
              <a:gd name="connsiteY5" fmla="*/ 924613 h 3107099"/>
              <a:gd name="connsiteX6" fmla="*/ 924612 w 3327074"/>
              <a:gd name="connsiteY6" fmla="*/ 2484315 h 3107099"/>
              <a:gd name="connsiteX7" fmla="*/ 1047181 w 3327074"/>
              <a:gd name="connsiteY7" fmla="*/ 3091422 h 3107099"/>
              <a:gd name="connsiteX8" fmla="*/ 1054733 w 3327074"/>
              <a:gd name="connsiteY8" fmla="*/ 3107099 h 3107099"/>
              <a:gd name="connsiteX9" fmla="*/ 81870 w 3327074"/>
              <a:gd name="connsiteY9" fmla="*/ 3107099 h 3107099"/>
              <a:gd name="connsiteX10" fmla="*/ 50472 w 3327074"/>
              <a:gd name="connsiteY10" fmla="*/ 2984991 h 3107099"/>
              <a:gd name="connsiteX11" fmla="*/ 0 w 3327074"/>
              <a:gd name="connsiteY11" fmla="*/ 2484315 h 3107099"/>
              <a:gd name="connsiteX12" fmla="*/ 2484315 w 3327074"/>
              <a:gd name="connsiteY12" fmla="*/ 0 h 31070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27073" h="3107099">
                <a:moveTo>
                  <a:pt x="2484315" y="0"/>
                </a:moveTo>
                <a:cubicBezTo>
                  <a:pt x="2741574" y="0"/>
                  <a:pt x="2989700" y="39103"/>
                  <a:pt x="3223074" y="111690"/>
                </a:cubicBezTo>
                <a:lnTo>
                  <a:pt x="3327074" y="149755"/>
                </a:lnTo>
                <a:lnTo>
                  <a:pt x="3327074" y="1173195"/>
                </a:lnTo>
                <a:lnTo>
                  <a:pt x="3227761" y="1112861"/>
                </a:lnTo>
                <a:cubicBezTo>
                  <a:pt x="3006762" y="992807"/>
                  <a:pt x="2753502" y="924613"/>
                  <a:pt x="2484314" y="924613"/>
                </a:cubicBezTo>
                <a:cubicBezTo>
                  <a:pt x="1622914" y="924613"/>
                  <a:pt x="924612" y="1622915"/>
                  <a:pt x="924612" y="2484315"/>
                </a:cubicBezTo>
                <a:cubicBezTo>
                  <a:pt x="924612" y="2699665"/>
                  <a:pt x="968256" y="2904822"/>
                  <a:pt x="1047181" y="3091422"/>
                </a:cubicBezTo>
                <a:lnTo>
                  <a:pt x="1054733" y="3107099"/>
                </a:lnTo>
                <a:lnTo>
                  <a:pt x="81870" y="3107099"/>
                </a:lnTo>
                <a:lnTo>
                  <a:pt x="50472" y="2984991"/>
                </a:lnTo>
                <a:cubicBezTo>
                  <a:pt x="17379" y="2823268"/>
                  <a:pt x="0" y="2655821"/>
                  <a:pt x="0" y="2484315"/>
                </a:cubicBezTo>
                <a:cubicBezTo>
                  <a:pt x="0" y="1112266"/>
                  <a:pt x="1112266" y="0"/>
                  <a:pt x="2484315" y="0"/>
                </a:cubicBezTo>
                <a:close/>
              </a:path>
            </a:pathLst>
          </a:custGeom>
          <a:gradFill>
            <a:gsLst>
              <a:gs pos="74000">
                <a:schemeClr val="accent1">
                  <a:lumMod val="20000"/>
                  <a:lumOff val="80000"/>
                  <a:alpha val="0"/>
                </a:schemeClr>
              </a:gs>
              <a:gs pos="0">
                <a:schemeClr val="accent1">
                  <a:alpha val="1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1">
            <a:extLst>
              <a:ext uri="{FF2B5EF4-FFF2-40B4-BE49-F238E27FC236}">
                <a16:creationId xmlns:a16="http://schemas.microsoft.com/office/drawing/2014/main" id="{C51B1F10-CFB7-3E74-189F-64FC74A7078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4105" y="396760"/>
            <a:ext cx="6081174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焊接质量稳定性提升</a:t>
            </a: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F13C4B57-9F3B-25A0-977E-3EED623CA1D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13930" y="1893783"/>
            <a:ext cx="6089015" cy="456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1.精度大幅提升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激光飞行焊技术通过高精度激光束控制，焊接精度可达±0.05mm，显著提升焊接质量稳定性，为精密制造提供坚实技术支撑。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2.热影响区减小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相比传统焊接，激光飞行焊热输入小，热影响区缩小30%，有效减少变形和裂纹，提升焊接件的强度和耐久性，增强产品稳定性。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3.焊接速度加快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激光飞行焊技术焊接速度可达传统焊接的2-3倍，大幅缩短生产周期，同时保持高质量稳定输出，提高整体生产效率。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4.自动化程度高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高度自动化集成，减少人为误差，激光飞行焊技术实现98%以上自动化率，确保焊接质量一致性，助力制造业智能化升级。</a:t>
            </a:r>
          </a:p>
        </p:txBody>
      </p:sp>
      <p:sp>
        <p:nvSpPr>
          <p:cNvPr id="12" name="Shape1">
            <a:extLst>
              <a:ext uri="{FF2B5EF4-FFF2-40B4-BE49-F238E27FC236}">
                <a16:creationId xmlns:a16="http://schemas.microsoft.com/office/drawing/2014/main" id="{3AD5254C-4944-7391-727B-5DEB6172267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821136" y="780765"/>
            <a:ext cx="4079877" cy="4080648"/>
          </a:xfrm>
          <a:prstGeom prst="ellipse">
            <a:avLst/>
          </a:prstGeom>
          <a:blipFill>
            <a:blip r:embed="rId8"/>
            <a:stretch>
              <a:fillRect l="-25033" r="-250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Shape2">
            <a:extLst>
              <a:ext uri="{FF2B5EF4-FFF2-40B4-BE49-F238E27FC236}">
                <a16:creationId xmlns:a16="http://schemas.microsoft.com/office/drawing/2014/main" id="{8ABD118F-D922-AF6D-9BF5-33DE5B19C90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861075" y="3597094"/>
            <a:ext cx="2985135" cy="2985135"/>
          </a:xfrm>
          <a:prstGeom prst="ellipse">
            <a:avLst/>
          </a:prstGeom>
          <a:blipFill>
            <a:blip r:embed="rId10"/>
            <a:stretch>
              <a:fillRect l="-25019" r="-25019"/>
            </a:stretch>
          </a:blipFill>
          <a:ln>
            <a:noFill/>
          </a:ln>
          <a:effectLst>
            <a:outerShdw blurRad="114300" dist="63500" dir="13500000" sx="99000" sy="99000" algn="b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custData r:id="rId11"/>
      <p:tags r:id="rId12"/>
    </p:custDataLst>
    <p:extLst>
      <p:ext uri="{BB962C8B-B14F-4D97-AF65-F5344CB8AC3E}">
        <p14:creationId val="342483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1"/>
          <p:cNvSpPr txBox="1"/>
          <p:nvPr>
            <p:custDataLst>
              <p:tags r:id="rId5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汽车领域应用案例</a:t>
            </a:r>
          </a:p>
        </p:txBody>
      </p:sp>
      <p:sp>
        <p:nvSpPr>
          <p:cNvPr id="16" name="Text2"/>
          <p:cNvSpPr txBox="1"/>
          <p:nvPr>
            <p:custDataLst>
              <p:tags r:id="rId6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Application cases in the automotive field</a:t>
            </a:r>
          </a:p>
        </p:txBody>
      </p:sp>
      <p:sp>
        <p:nvSpPr>
          <p:cNvPr id="17" name="椭圆 1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>
            <a:gradFill flip="none" rotWithShape="1">
              <a:gsLst>
                <a:gs pos="2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Text3"/>
          <p:cNvSpPr txBox="1"/>
          <p:nvPr>
            <p:custDataLst>
              <p:tags r:id="rId7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</p:spTree>
    <p:custDataLst>
      <p:custData r:id="rId8"/>
      <p:tags r:id="rId9"/>
    </p:custDataLst>
  </p:cSld>
  <p:clrMapOvr>
    <a:masterClrMapping/>
  </p:clrMapOvr>
</p:sld>
</file>

<file path=ppt/slides/slide1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8" name="直接连接符 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1">
            <a:extLst>
              <a:ext uri="{FF2B5EF4-FFF2-40B4-BE49-F238E27FC236}">
                <a16:creationId xmlns:a16="http://schemas.microsoft.com/office/drawing/2014/main" id="{E0D397DC-0E98-BDDC-6D8E-731DE7673BA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830285" y="1935190"/>
            <a:ext cx="7645738" cy="1081059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79194514-2A39-CCFA-13B0-72A3B6F8549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424782" y="1773484"/>
            <a:ext cx="102482" cy="1404471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BF640CF0-C470-FA2B-4823-1A440573746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365098" y="1959525"/>
            <a:ext cx="6858616" cy="94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激光飞行焊技术应用于汽车车身结构件，焊接速度提升30%，缩短生产周期，据行业报告，年产量可增10%，助力车企快速响应市场需求。</a:t>
            </a:r>
          </a:p>
        </p:txBody>
      </p:sp>
      <p:sp>
        <p:nvSpPr>
          <p:cNvPr id="7" name="Text4">
            <a:extLst>
              <a:ext uri="{FF2B5EF4-FFF2-40B4-BE49-F238E27FC236}">
                <a16:creationId xmlns:a16="http://schemas.microsoft.com/office/drawing/2014/main" id="{CF7F0B13-F08D-4D4B-09BF-FB8BC2C2E58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60791" y="1579777"/>
            <a:ext cx="780911" cy="780911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Shape1">
            <a:extLst>
              <a:ext uri="{FF2B5EF4-FFF2-40B4-BE49-F238E27FC236}">
                <a16:creationId xmlns:a16="http://schemas.microsoft.com/office/drawing/2014/main" id="{C19D2497-EF47-5A51-1F5B-441E20C4471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690894" y="1815051"/>
            <a:ext cx="320709" cy="310362"/>
          </a:xfrm>
          <a:custGeom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4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Text5">
            <a:extLst>
              <a:ext uri="{FF2B5EF4-FFF2-40B4-BE49-F238E27FC236}">
                <a16:creationId xmlns:a16="http://schemas.microsoft.com/office/drawing/2014/main" id="{01354053-3281-9BB7-D394-72E341279B9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299987" y="1358900"/>
            <a:ext cx="160806" cy="160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Text6">
            <a:extLst>
              <a:ext uri="{FF2B5EF4-FFF2-40B4-BE49-F238E27FC236}">
                <a16:creationId xmlns:a16="http://schemas.microsoft.com/office/drawing/2014/main" id="{B5AE6059-82E1-8BE5-854C-41AA9C8F2A3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65097" y="1529981"/>
            <a:ext cx="6864878" cy="377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焊接效率提升</a:t>
            </a:r>
          </a:p>
        </p:txBody>
      </p:sp>
      <p:sp>
        <p:nvSpPr>
          <p:cNvPr id="11" name="Text7">
            <a:extLst>
              <a:ext uri="{FF2B5EF4-FFF2-40B4-BE49-F238E27FC236}">
                <a16:creationId xmlns:a16="http://schemas.microsoft.com/office/drawing/2014/main" id="{183EDF9B-B222-371E-8B1B-31495CF8EED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830285" y="3527564"/>
            <a:ext cx="7645738" cy="1081059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Text8">
            <a:extLst>
              <a:ext uri="{FF2B5EF4-FFF2-40B4-BE49-F238E27FC236}">
                <a16:creationId xmlns:a16="http://schemas.microsoft.com/office/drawing/2014/main" id="{9CA0C8D7-FAAD-D3CF-AF56-A2350406A95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1424782" y="3365857"/>
            <a:ext cx="102482" cy="1404471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Text9">
            <a:extLst>
              <a:ext uri="{FF2B5EF4-FFF2-40B4-BE49-F238E27FC236}">
                <a16:creationId xmlns:a16="http://schemas.microsoft.com/office/drawing/2014/main" id="{3AA50019-4E9F-40C0-292F-D1F2BB27F63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365098" y="3551898"/>
            <a:ext cx="6858616" cy="94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该技术通过精准控制激光能量，焊缝强度提高20%，减少焊接缺陷，数据显示，次品率降低至原来的1/3，提升车身安全性及耐用性。</a:t>
            </a:r>
          </a:p>
        </p:txBody>
      </p:sp>
      <p:sp>
        <p:nvSpPr>
          <p:cNvPr id="14" name="Text10">
            <a:extLst>
              <a:ext uri="{FF2B5EF4-FFF2-40B4-BE49-F238E27FC236}">
                <a16:creationId xmlns:a16="http://schemas.microsoft.com/office/drawing/2014/main" id="{74764F6A-4CD3-91DC-F670-0235477F058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460791" y="3172150"/>
            <a:ext cx="780911" cy="780911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Shape2">
            <a:extLst>
              <a:ext uri="{FF2B5EF4-FFF2-40B4-BE49-F238E27FC236}">
                <a16:creationId xmlns:a16="http://schemas.microsoft.com/office/drawing/2014/main" id="{9F6A586E-F498-6419-F0B5-90D46801E2A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690894" y="3402250"/>
            <a:ext cx="320709" cy="320709"/>
          </a:xfrm>
          <a:custGeom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Text11">
            <a:extLst>
              <a:ext uri="{FF2B5EF4-FFF2-40B4-BE49-F238E27FC236}">
                <a16:creationId xmlns:a16="http://schemas.microsoft.com/office/drawing/2014/main" id="{8A9035B4-5815-6D7A-A35A-A48A3BCF81F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299987" y="2951273"/>
            <a:ext cx="160806" cy="160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Text12">
            <a:extLst>
              <a:ext uri="{FF2B5EF4-FFF2-40B4-BE49-F238E27FC236}">
                <a16:creationId xmlns:a16="http://schemas.microsoft.com/office/drawing/2014/main" id="{933EC549-3B7E-3F6C-6CC5-D26232F1A32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365097" y="3122354"/>
            <a:ext cx="6864878" cy="377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焊接质量优化</a:t>
            </a:r>
          </a:p>
        </p:txBody>
      </p:sp>
      <p:sp>
        <p:nvSpPr>
          <p:cNvPr id="18" name="Text13">
            <a:extLst>
              <a:ext uri="{FF2B5EF4-FFF2-40B4-BE49-F238E27FC236}">
                <a16:creationId xmlns:a16="http://schemas.microsoft.com/office/drawing/2014/main" id="{F2A694B7-055A-0C96-0DB8-EBB65A19C5FD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830285" y="5119936"/>
            <a:ext cx="7645738" cy="1081059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Text14">
            <a:extLst>
              <a:ext uri="{FF2B5EF4-FFF2-40B4-BE49-F238E27FC236}">
                <a16:creationId xmlns:a16="http://schemas.microsoft.com/office/drawing/2014/main" id="{06382FAB-F377-6A8B-C13D-2B94C82481D7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1424782" y="4958229"/>
            <a:ext cx="102482" cy="1404471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Text15">
            <a:extLst>
              <a:ext uri="{FF2B5EF4-FFF2-40B4-BE49-F238E27FC236}">
                <a16:creationId xmlns:a16="http://schemas.microsoft.com/office/drawing/2014/main" id="{D72C187A-FC2D-399C-882D-EAC4562254B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365098" y="5144270"/>
            <a:ext cx="6858616" cy="94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激光飞行焊自动化程度高，减少人工依赖，结合高效焊接，综合成本节约约15%。车企采用此方案，长期看，市场竞争力及盈利能力增强。</a:t>
            </a:r>
          </a:p>
        </p:txBody>
      </p:sp>
      <p:sp>
        <p:nvSpPr>
          <p:cNvPr id="21" name="Text16">
            <a:extLst>
              <a:ext uri="{FF2B5EF4-FFF2-40B4-BE49-F238E27FC236}">
                <a16:creationId xmlns:a16="http://schemas.microsoft.com/office/drawing/2014/main" id="{0A749D2D-F62C-B95B-A298-5D75FA1C2C5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3460791" y="4764522"/>
            <a:ext cx="780911" cy="780911"/>
          </a:xfrm>
          <a:prstGeom prst="rect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Shape3">
            <a:extLst>
              <a:ext uri="{FF2B5EF4-FFF2-40B4-BE49-F238E27FC236}">
                <a16:creationId xmlns:a16="http://schemas.microsoft.com/office/drawing/2014/main" id="{154FF27A-C0BA-4CD0-7CCB-7D581ACA881E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3690894" y="5006638"/>
            <a:ext cx="320709" cy="296678"/>
          </a:xfrm>
          <a:custGeom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Text17">
            <a:extLst>
              <a:ext uri="{FF2B5EF4-FFF2-40B4-BE49-F238E27FC236}">
                <a16:creationId xmlns:a16="http://schemas.microsoft.com/office/drawing/2014/main" id="{278569B8-3B1A-9DBD-9A0D-CF70A2551A9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3299987" y="4543645"/>
            <a:ext cx="160806" cy="160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Text18">
            <a:extLst>
              <a:ext uri="{FF2B5EF4-FFF2-40B4-BE49-F238E27FC236}">
                <a16:creationId xmlns:a16="http://schemas.microsoft.com/office/drawing/2014/main" id="{FC93BF9B-359B-34E3-3D11-C9316BC760F7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365097" y="4714726"/>
            <a:ext cx="6864878" cy="377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成本效益显著</a:t>
            </a:r>
          </a:p>
        </p:txBody>
      </p:sp>
      <p:sp>
        <p:nvSpPr>
          <p:cNvPr id="27" name="Shape4">
            <a:extLst>
              <a:ext uri="{FF2B5EF4-FFF2-40B4-BE49-F238E27FC236}">
                <a16:creationId xmlns:a16="http://schemas.microsoft.com/office/drawing/2014/main" id="{2C1AAF72-AFE2-BDCC-B3A1-44565AC39C54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1818" y="3527565"/>
            <a:ext cx="2164468" cy="3330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Shape5">
            <a:extLst>
              <a:ext uri="{FF2B5EF4-FFF2-40B4-BE49-F238E27FC236}">
                <a16:creationId xmlns:a16="http://schemas.microsoft.com/office/drawing/2014/main" id="{0F8DDD66-913C-6C59-F0B6-1399E9DBCE05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441235" y="1815051"/>
            <a:ext cx="2624146" cy="4066493"/>
          </a:xfrm>
          <a:prstGeom prst="rect">
            <a:avLst/>
          </a:prstGeom>
          <a:blipFill>
            <a:blip r:embed="rId26"/>
            <a:stretch>
              <a:fillRect l="-66252" r="-66252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Text19">
            <a:extLst>
              <a:ext uri="{FF2B5EF4-FFF2-40B4-BE49-F238E27FC236}">
                <a16:creationId xmlns:a16="http://schemas.microsoft.com/office/drawing/2014/main" id="{63E62B79-FEE2-F21C-6778-FE20B7822822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 rot="2700000">
            <a:off x="256421" y="473520"/>
            <a:ext cx="459926" cy="45992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Text20">
            <a:extLst>
              <a:ext uri="{FF2B5EF4-FFF2-40B4-BE49-F238E27FC236}">
                <a16:creationId xmlns:a16="http://schemas.microsoft.com/office/drawing/2014/main" id="{2552FFA6-684A-3776-1EC4-0CCD4D22B464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811601" y="287410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车身结构件焊接实例</a:t>
            </a:r>
          </a:p>
        </p:txBody>
      </p:sp>
    </p:spTree>
    <p:custDataLst>
      <p:custData r:id="rId29"/>
      <p:tags r:id="rId30"/>
    </p:custDataLst>
    <p:extLst>
      <p:ext uri="{BB962C8B-B14F-4D97-AF65-F5344CB8AC3E}">
        <p14:creationId val="1901427011"/>
      </p:ext>
    </p:extLst>
  </p:cSld>
  <p:clrMapOvr>
    <a:masterClrMapping/>
  </p:clrMapOvr>
</p:sld>
</file>

<file path=ppt/slides/slide13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7" name="直接连接符 1"/>
          <p:cNvCxnSpPr/>
          <p:nvPr/>
        </p:nvCxnSpPr>
        <p:spPr>
          <a:xfrm flipH="1">
            <a:off x="12016740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1">
            <a:extLst>
              <a:ext uri="{FF2B5EF4-FFF2-40B4-BE49-F238E27FC236}">
                <a16:creationId xmlns:a16="http://schemas.microsoft.com/office/drawing/2014/main" id="{6443DA95-E9D8-B574-C5C2-46DEF393CAD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动力电池包焊接解决方案</a:t>
            </a:r>
          </a:p>
        </p:txBody>
      </p:sp>
      <p:sp>
        <p:nvSpPr>
          <p:cNvPr id="26" name="Text2">
            <a:extLst>
              <a:ext uri="{FF2B5EF4-FFF2-40B4-BE49-F238E27FC236}">
                <a16:creationId xmlns:a16="http://schemas.microsoft.com/office/drawing/2014/main" id="{109BE2BF-715B-6429-8C0B-BD54B050028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 flipH="1">
            <a:off x="7514423" y="1842686"/>
            <a:ext cx="1817591" cy="5342574"/>
          </a:xfrm>
          <a:custGeom>
            <a:gdLst>
              <a:gd name="connsiteX0" fmla="*/ 580863 w 1161725"/>
              <a:gd name="connsiteY0" fmla="*/ 0 h 3414739"/>
              <a:gd name="connsiteX1" fmla="*/ 688150 w 1161725"/>
              <a:gd name="connsiteY1" fmla="*/ 44440 h 3414739"/>
              <a:gd name="connsiteX2" fmla="*/ 1117285 w 1161725"/>
              <a:gd name="connsiteY2" fmla="*/ 473575 h 3414739"/>
              <a:gd name="connsiteX3" fmla="*/ 1117285 w 1161725"/>
              <a:gd name="connsiteY3" fmla="*/ 688150 h 3414739"/>
              <a:gd name="connsiteX4" fmla="*/ 688150 w 1161725"/>
              <a:gd name="connsiteY4" fmla="*/ 1117285 h 3414739"/>
              <a:gd name="connsiteX5" fmla="*/ 640301 w 1161725"/>
              <a:gd name="connsiteY5" fmla="*/ 1149059 h 3414739"/>
              <a:gd name="connsiteX6" fmla="*/ 640300 w 1161725"/>
              <a:gd name="connsiteY6" fmla="*/ 3355301 h 3414739"/>
              <a:gd name="connsiteX7" fmla="*/ 580862 w 1161725"/>
              <a:gd name="connsiteY7" fmla="*/ 3414739 h 3414739"/>
              <a:gd name="connsiteX8" fmla="*/ 580863 w 1161725"/>
              <a:gd name="connsiteY8" fmla="*/ 3414738 h 3414739"/>
              <a:gd name="connsiteX9" fmla="*/ 521425 w 1161725"/>
              <a:gd name="connsiteY9" fmla="*/ 3355300 h 3414739"/>
              <a:gd name="connsiteX10" fmla="*/ 521425 w 1161725"/>
              <a:gd name="connsiteY10" fmla="*/ 1149060 h 3414739"/>
              <a:gd name="connsiteX11" fmla="*/ 473575 w 1161725"/>
              <a:gd name="connsiteY11" fmla="*/ 1117285 h 3414739"/>
              <a:gd name="connsiteX12" fmla="*/ 44440 w 1161725"/>
              <a:gd name="connsiteY12" fmla="*/ 688150 h 3414739"/>
              <a:gd name="connsiteX13" fmla="*/ 44440 w 1161725"/>
              <a:gd name="connsiteY13" fmla="*/ 473575 h 3414739"/>
              <a:gd name="connsiteX14" fmla="*/ 473575 w 1161725"/>
              <a:gd name="connsiteY14" fmla="*/ 44440 h 3414739"/>
              <a:gd name="connsiteX15" fmla="*/ 580863 w 1161725"/>
              <a:gd name="connsiteY15" fmla="*/ 0 h 3414739"/>
            </a:gdLst>
            <a:rect l="l" t="t" r="r" b="b"/>
            <a:pathLst>
              <a:path w="1161725" h="3414738">
                <a:moveTo>
                  <a:pt x="580863" y="0"/>
                </a:moveTo>
                <a:cubicBezTo>
                  <a:pt x="619693" y="0"/>
                  <a:pt x="658523" y="14813"/>
                  <a:pt x="688150" y="44440"/>
                </a:cubicBezTo>
                <a:lnTo>
                  <a:pt x="1117285" y="473575"/>
                </a:lnTo>
                <a:cubicBezTo>
                  <a:pt x="1176539" y="532829"/>
                  <a:pt x="1176539" y="628896"/>
                  <a:pt x="1117285" y="688150"/>
                </a:cubicBezTo>
                <a:lnTo>
                  <a:pt x="688150" y="1117285"/>
                </a:lnTo>
                <a:lnTo>
                  <a:pt x="640301" y="1149059"/>
                </a:lnTo>
                <a:lnTo>
                  <a:pt x="640300" y="3355301"/>
                </a:lnTo>
                <a:cubicBezTo>
                  <a:pt x="640300" y="3388128"/>
                  <a:pt x="613689" y="3414739"/>
                  <a:pt x="580862" y="3414739"/>
                </a:cubicBezTo>
                <a:lnTo>
                  <a:pt x="580863" y="3414738"/>
                </a:lnTo>
                <a:cubicBezTo>
                  <a:pt x="548036" y="3414738"/>
                  <a:pt x="521425" y="3388127"/>
                  <a:pt x="521425" y="3355300"/>
                </a:cubicBezTo>
                <a:lnTo>
                  <a:pt x="521425" y="1149060"/>
                </a:lnTo>
                <a:lnTo>
                  <a:pt x="473575" y="1117285"/>
                </a:lnTo>
                <a:lnTo>
                  <a:pt x="44440" y="688150"/>
                </a:lnTo>
                <a:cubicBezTo>
                  <a:pt x="-14814" y="628896"/>
                  <a:pt x="-14814" y="532829"/>
                  <a:pt x="44440" y="473575"/>
                </a:cubicBezTo>
                <a:lnTo>
                  <a:pt x="473575" y="44440"/>
                </a:lnTo>
                <a:cubicBezTo>
                  <a:pt x="503202" y="14813"/>
                  <a:pt x="542033" y="0"/>
                  <a:pt x="580863" y="0"/>
                </a:cubicBez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41F523D1-7003-9655-6187-FB8CB95DE0B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606243" y="2615112"/>
            <a:ext cx="4135301" cy="16807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采用激光飞行焊，焊缝强度提高20%，不良率降低至0.1%，显著提升动力电池包的安全性与可靠性。共赢行动建议：加强技术培训，确保技术普及，提升行业整体质量水平。</a:t>
            </a:r>
          </a:p>
        </p:txBody>
      </p:sp>
      <p:sp>
        <p:nvSpPr>
          <p:cNvPr id="7" name="Text4">
            <a:extLst>
              <a:ext uri="{FF2B5EF4-FFF2-40B4-BE49-F238E27FC236}">
                <a16:creationId xmlns:a16="http://schemas.microsoft.com/office/drawing/2014/main" id="{1973B146-E967-8270-4718-5035177B60E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606244" y="1956892"/>
            <a:ext cx="4135301" cy="551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焊接质量优化</a:t>
            </a:r>
          </a:p>
        </p:txBody>
      </p:sp>
      <p:sp>
        <p:nvSpPr>
          <p:cNvPr id="9" name="Text5">
            <a:extLst>
              <a:ext uri="{FF2B5EF4-FFF2-40B4-BE49-F238E27FC236}">
                <a16:creationId xmlns:a16="http://schemas.microsoft.com/office/drawing/2014/main" id="{CAF807FB-52D8-907A-0BCC-38B6152AC2D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45095" y="3991281"/>
            <a:ext cx="4043499" cy="16807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激光飞行焊接技术应用于动力电池包，焊接速度提升30%，大幅缩短生产周期，满足汽车制造高效需求。共赢行动建议：推广该技术，降低整体生产成本。</a:t>
            </a:r>
          </a:p>
        </p:txBody>
      </p:sp>
      <p:sp>
        <p:nvSpPr>
          <p:cNvPr id="10" name="Text6">
            <a:extLst>
              <a:ext uri="{FF2B5EF4-FFF2-40B4-BE49-F238E27FC236}">
                <a16:creationId xmlns:a16="http://schemas.microsoft.com/office/drawing/2014/main" id="{0B813796-811C-931F-69C6-9EBAACB7066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45096" y="3333061"/>
            <a:ext cx="4043499" cy="5515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200" b="1">
                <a:latin typeface="微软雅黑" panose="020b0503020204020204" pitchFamily="34" charset="-122"/>
                <a:ea typeface="微软雅黑" panose="020b0503020204020204" pitchFamily="34" charset="-122"/>
              </a:rPr>
              <a:t>效率大幅提升</a:t>
            </a:r>
          </a:p>
        </p:txBody>
      </p:sp>
      <p:sp>
        <p:nvSpPr>
          <p:cNvPr id="4" name="Text7">
            <a:extLst>
              <a:ext uri="{FF2B5EF4-FFF2-40B4-BE49-F238E27FC236}">
                <a16:creationId xmlns:a16="http://schemas.microsoft.com/office/drawing/2014/main" id="{9E8B61A5-708F-9D19-B89E-7D4C8DC18C4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 rot="5400000">
            <a:off x="2571988" y="344087"/>
            <a:ext cx="1817591" cy="5342574"/>
          </a:xfrm>
          <a:custGeom>
            <a:gdLst>
              <a:gd name="connsiteX0" fmla="*/ 580863 w 1161725"/>
              <a:gd name="connsiteY0" fmla="*/ 0 h 3414739"/>
              <a:gd name="connsiteX1" fmla="*/ 688150 w 1161725"/>
              <a:gd name="connsiteY1" fmla="*/ 44440 h 3414739"/>
              <a:gd name="connsiteX2" fmla="*/ 1117285 w 1161725"/>
              <a:gd name="connsiteY2" fmla="*/ 473575 h 3414739"/>
              <a:gd name="connsiteX3" fmla="*/ 1117285 w 1161725"/>
              <a:gd name="connsiteY3" fmla="*/ 688150 h 3414739"/>
              <a:gd name="connsiteX4" fmla="*/ 688150 w 1161725"/>
              <a:gd name="connsiteY4" fmla="*/ 1117285 h 3414739"/>
              <a:gd name="connsiteX5" fmla="*/ 640301 w 1161725"/>
              <a:gd name="connsiteY5" fmla="*/ 1149059 h 3414739"/>
              <a:gd name="connsiteX6" fmla="*/ 640300 w 1161725"/>
              <a:gd name="connsiteY6" fmla="*/ 3355301 h 3414739"/>
              <a:gd name="connsiteX7" fmla="*/ 580862 w 1161725"/>
              <a:gd name="connsiteY7" fmla="*/ 3414739 h 3414739"/>
              <a:gd name="connsiteX8" fmla="*/ 580863 w 1161725"/>
              <a:gd name="connsiteY8" fmla="*/ 3414738 h 3414739"/>
              <a:gd name="connsiteX9" fmla="*/ 521425 w 1161725"/>
              <a:gd name="connsiteY9" fmla="*/ 3355300 h 3414739"/>
              <a:gd name="connsiteX10" fmla="*/ 521425 w 1161725"/>
              <a:gd name="connsiteY10" fmla="*/ 1149060 h 3414739"/>
              <a:gd name="connsiteX11" fmla="*/ 473575 w 1161725"/>
              <a:gd name="connsiteY11" fmla="*/ 1117285 h 3414739"/>
              <a:gd name="connsiteX12" fmla="*/ 44440 w 1161725"/>
              <a:gd name="connsiteY12" fmla="*/ 688150 h 3414739"/>
              <a:gd name="connsiteX13" fmla="*/ 44440 w 1161725"/>
              <a:gd name="connsiteY13" fmla="*/ 473575 h 3414739"/>
              <a:gd name="connsiteX14" fmla="*/ 473575 w 1161725"/>
              <a:gd name="connsiteY14" fmla="*/ 44440 h 3414739"/>
              <a:gd name="connsiteX15" fmla="*/ 580863 w 1161725"/>
              <a:gd name="connsiteY15" fmla="*/ 0 h 3414739"/>
            </a:gdLst>
            <a:rect l="l" t="t" r="r" b="b"/>
            <a:pathLst>
              <a:path w="1161725" h="3414738">
                <a:moveTo>
                  <a:pt x="580863" y="0"/>
                </a:moveTo>
                <a:cubicBezTo>
                  <a:pt x="619693" y="0"/>
                  <a:pt x="658523" y="14813"/>
                  <a:pt x="688150" y="44440"/>
                </a:cubicBezTo>
                <a:lnTo>
                  <a:pt x="1117285" y="473575"/>
                </a:lnTo>
                <a:cubicBezTo>
                  <a:pt x="1176539" y="532829"/>
                  <a:pt x="1176539" y="628896"/>
                  <a:pt x="1117285" y="688150"/>
                </a:cubicBezTo>
                <a:lnTo>
                  <a:pt x="688150" y="1117285"/>
                </a:lnTo>
                <a:lnTo>
                  <a:pt x="640301" y="1149059"/>
                </a:lnTo>
                <a:lnTo>
                  <a:pt x="640300" y="3355301"/>
                </a:lnTo>
                <a:cubicBezTo>
                  <a:pt x="640300" y="3388128"/>
                  <a:pt x="613689" y="3414739"/>
                  <a:pt x="580862" y="3414739"/>
                </a:cubicBezTo>
                <a:lnTo>
                  <a:pt x="580863" y="3414738"/>
                </a:lnTo>
                <a:cubicBezTo>
                  <a:pt x="548036" y="3414738"/>
                  <a:pt x="521425" y="3388127"/>
                  <a:pt x="521425" y="3355300"/>
                </a:cubicBezTo>
                <a:lnTo>
                  <a:pt x="521425" y="1149060"/>
                </a:lnTo>
                <a:lnTo>
                  <a:pt x="473575" y="1117285"/>
                </a:lnTo>
                <a:lnTo>
                  <a:pt x="44440" y="688150"/>
                </a:lnTo>
                <a:cubicBezTo>
                  <a:pt x="-14814" y="628896"/>
                  <a:pt x="-14814" y="532829"/>
                  <a:pt x="44440" y="473575"/>
                </a:cubicBezTo>
                <a:lnTo>
                  <a:pt x="473575" y="44440"/>
                </a:lnTo>
                <a:cubicBezTo>
                  <a:pt x="503202" y="14813"/>
                  <a:pt x="542033" y="0"/>
                  <a:pt x="580863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Text8">
            <a:extLst>
              <a:ext uri="{FF2B5EF4-FFF2-40B4-BE49-F238E27FC236}">
                <a16:creationId xmlns:a16="http://schemas.microsoft.com/office/drawing/2014/main" id="{5B0A5BA9-6630-92C1-399D-4670A7E15F2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 rot="8100000">
            <a:off x="5081849" y="1956892"/>
            <a:ext cx="322854" cy="322854"/>
          </a:xfrm>
          <a:prstGeom prst="round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Shape1">
            <a:extLst>
              <a:ext uri="{FF2B5EF4-FFF2-40B4-BE49-F238E27FC236}">
                <a16:creationId xmlns:a16="http://schemas.microsoft.com/office/drawing/2014/main" id="{ED080D1A-8AD1-25AE-AFF3-A7EE90B6A13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 rot="5400000">
            <a:off x="5015551" y="2794993"/>
            <a:ext cx="455449" cy="440755"/>
          </a:xfrm>
          <a:custGeom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4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Text9">
            <a:extLst>
              <a:ext uri="{FF2B5EF4-FFF2-40B4-BE49-F238E27FC236}">
                <a16:creationId xmlns:a16="http://schemas.microsoft.com/office/drawing/2014/main" id="{2466A98C-942D-88AA-4EC3-BACF394DD0F8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 rot="18900000">
            <a:off x="6486603" y="3494885"/>
            <a:ext cx="322854" cy="322854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Shape2">
            <a:extLst>
              <a:ext uri="{FF2B5EF4-FFF2-40B4-BE49-F238E27FC236}">
                <a16:creationId xmlns:a16="http://schemas.microsoft.com/office/drawing/2014/main" id="{33555C8F-3387-8853-9AA9-857D3F55B17B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420305" y="4310434"/>
            <a:ext cx="455449" cy="412916"/>
          </a:xfrm>
          <a:custGeom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</p:spTree>
    <p:custDataLst>
      <p:custData r:id="rId14"/>
      <p:tags r:id="rId15"/>
    </p:custDataLst>
    <p:extLst>
      <p:ext uri="{BB962C8B-B14F-4D97-AF65-F5344CB8AC3E}">
        <p14:creationId val="82998595"/>
      </p:ext>
    </p:extLst>
  </p:cSld>
  <p:clrMapOvr>
    <a:masterClrMapping/>
  </p:clrMapOvr>
</p:sld>
</file>

<file path=ppt/slides/slide1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Shape 702"/>
        <p:cNvGrpSpPr/>
        <p:nvPr/>
      </p:nvGrpSpPr>
      <p:grpSpPr>
        <a:xfrm>
          <a:off x="0" y="0"/>
          <a:ext cx="0" cy="0"/>
        </a:xfrm>
      </p:grpSpPr>
      <p:cxnSp>
        <p:nvCxnSpPr>
          <p:cNvPr id="704" name="直接连接符 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3" name="laptop"/>
          <p:cNvPicPr preferRelativeResize="0"/>
          <p:nvPr>
            <p:custDataLst>
              <p:tags r:id="rId4"/>
            </p:custDataLst>
          </p:nvPr>
        </p:nvPicPr>
        <p:blipFill>
          <a:blip r:embed="rId3"/>
          <a:srcRect t="12749" r="20029" b="2040"/>
          <a:stretch>
            <a:fillRect/>
          </a:stretch>
        </p:blipFill>
        <p:spPr>
          <a:xfrm>
            <a:off x="6579791" y="777846"/>
            <a:ext cx="5612209" cy="582798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1"/>
          <p:cNvSpPr/>
          <p:nvPr>
            <p:custDataLst>
              <p:tags r:id="rId5"/>
            </p:custDataLst>
          </p:nvPr>
        </p:nvSpPr>
        <p:spPr>
          <a:xfrm>
            <a:off x="6964948" y="1195992"/>
            <a:ext cx="5227052" cy="3368040"/>
          </a:xfrm>
          <a:prstGeom prst="rect">
            <a:avLst/>
          </a:prstGeom>
          <a:blipFill>
            <a:blip r:embed="rId6"/>
            <a:stretch>
              <a:fillRect t="-1719" b="-1719"/>
            </a:stretch>
          </a:blip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177" name="矩形"/>
          <p:cNvSpPr/>
          <p:nvPr>
            <p:custDataLst>
              <p:tags r:id="rId7"/>
            </p:custDataLst>
          </p:nvPr>
        </p:nvSpPr>
        <p:spPr>
          <a:xfrm>
            <a:off x="10826537" y="252170"/>
            <a:ext cx="1141293" cy="28265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66" rIns="60950" bIns="30466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2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Calibri"/>
            </a:endParaRPr>
          </a:p>
        </p:txBody>
      </p:sp>
      <p:sp>
        <p:nvSpPr>
          <p:cNvPr id="178" name="Shape2"/>
          <p:cNvSpPr txBox="1"/>
          <p:nvPr>
            <p:custDataLst>
              <p:tags r:id="rId8"/>
            </p:custDataLst>
          </p:nvPr>
        </p:nvSpPr>
        <p:spPr>
          <a:xfrm>
            <a:off x="11015094" y="310173"/>
            <a:ext cx="764270" cy="224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VIEW MORE</a:t>
            </a:r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9F4C28D2-8E73-0723-062C-2CCA37198E0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56054" y="2078818"/>
            <a:ext cx="5347349" cy="417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1.焊接效率提升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激光飞行焊技术应用于汽车传感器组件，焊接速度提高30%，日产量增加200件，显著缩短生产周期，助力汽车制造高效化。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2.焊接质量优化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采用激光飞行焊技术，汽车传感器组件焊接不良率降低至0.1%，焊缝强度提升20%，提升汽车安全性能，促进激光焊接技术革新方案在汽车领域的深入应用。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FA583965-AAD3-2438-7377-2E98AFBC36C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34887" y="602934"/>
            <a:ext cx="5367625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汽车传感器组件焊接</a:t>
            </a:r>
          </a:p>
        </p:txBody>
      </p:sp>
    </p:spTree>
    <p:custDataLst>
      <p:custData r:id="rId11"/>
      <p:tags r:id="rId12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1"/>
          <p:cNvSpPr txBox="1"/>
          <p:nvPr>
            <p:custDataLst>
              <p:tags r:id="rId5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技术创新与未来发展</a:t>
            </a:r>
          </a:p>
        </p:txBody>
      </p:sp>
      <p:sp>
        <p:nvSpPr>
          <p:cNvPr id="16" name="Text2"/>
          <p:cNvSpPr txBox="1"/>
          <p:nvPr>
            <p:custDataLst>
              <p:tags r:id="rId6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Technological Innovation and Future Development</a:t>
            </a:r>
          </a:p>
        </p:txBody>
      </p:sp>
      <p:sp>
        <p:nvSpPr>
          <p:cNvPr id="17" name="椭圆 1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>
            <a:gradFill flip="none" rotWithShape="1">
              <a:gsLst>
                <a:gs pos="2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Text3"/>
          <p:cNvSpPr txBox="1"/>
          <p:nvPr>
            <p:custDataLst>
              <p:tags r:id="rId7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</p:spTree>
    <p:custDataLst>
      <p:custData r:id="rId8"/>
      <p:tags r:id="rId9"/>
    </p:custDataLst>
  </p:cSld>
  <p:clrMapOvr>
    <a:masterClrMapping/>
  </p:clrMapOvr>
</p:sld>
</file>

<file path=ppt/slides/slide1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6" name="直接连接符 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图形4-【1】">
            <a:extLst>
              <a:ext uri="{FF2B5EF4-FFF2-40B4-BE49-F238E27FC236}">
                <a16:creationId xmlns:a16="http://schemas.microsoft.com/office/drawing/2014/main" id="{C91723BD-FFD9-45FD-0602-713B7EF5E26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55976" y="1658252"/>
            <a:ext cx="7765669" cy="37031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图形3-【1】">
            <a:extLst>
              <a:ext uri="{FF2B5EF4-FFF2-40B4-BE49-F238E27FC236}">
                <a16:creationId xmlns:a16="http://schemas.microsoft.com/office/drawing/2014/main" id="{BD9C1130-5706-2ABB-5D45-766815DC6C4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flipH="1">
            <a:off x="7152000" y="4893407"/>
            <a:ext cx="5040000" cy="936000"/>
          </a:xfrm>
          <a:prstGeom prst="round1Rect">
            <a:avLst>
              <a:gd name="adj" fmla="val 22756"/>
            </a:avLst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127000" dir="3000000" algn="tr" rotWithShape="0">
              <a:schemeClr val="accent1">
                <a:lumMod val="75000"/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" name="Shape1">
            <a:extLst>
              <a:ext uri="{FF2B5EF4-FFF2-40B4-BE49-F238E27FC236}">
                <a16:creationId xmlns:a16="http://schemas.microsoft.com/office/drawing/2014/main" id="{CEA47A58-AA4E-EF67-4A74-FED1FDA7A8D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60400" y="1667217"/>
            <a:ext cx="2695576" cy="3703156"/>
          </a:xfrm>
          <a:prstGeom prst="rect">
            <a:avLst/>
          </a:prstGeom>
          <a:blipFill>
            <a:blip r:embed="rId6"/>
            <a:stretch>
              <a:fillRect l="-65993" r="-65993"/>
            </a:stretch>
          </a:blip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图形2-【1】">
            <a:extLst>
              <a:ext uri="{FF2B5EF4-FFF2-40B4-BE49-F238E27FC236}">
                <a16:creationId xmlns:a16="http://schemas.microsoft.com/office/drawing/2014/main" id="{48352E3C-5F46-09EB-D4BD-A463A9E4336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 rot="10800000">
            <a:off x="3067432" y="5284512"/>
            <a:ext cx="577088" cy="153789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127000" dir="3000000" algn="tr" rotWithShape="0">
              <a:schemeClr val="accent1">
                <a:lumMod val="75000"/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Text1">
            <a:extLst>
              <a:ext uri="{FF2B5EF4-FFF2-40B4-BE49-F238E27FC236}">
                <a16:creationId xmlns:a16="http://schemas.microsoft.com/office/drawing/2014/main" id="{44CBECD9-E650-5BDB-6DC9-89CBAA89612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770835" y="1913793"/>
            <a:ext cx="3240000" cy="378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智能优化提效</a:t>
            </a: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B66D2EBB-5B34-8A5F-526E-5BA4C5DA986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770835" y="2286096"/>
            <a:ext cx="3240000" cy="10544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激光飞行焊技术通过AI算法智能优化焊接参数，据测试，焊接效率提升30%，缺陷率降低20%，推动技术创新与未来发展。</a:t>
            </a:r>
          </a:p>
        </p:txBody>
      </p:sp>
      <p:sp>
        <p:nvSpPr>
          <p:cNvPr id="10" name="Text3">
            <a:extLst>
              <a:ext uri="{FF2B5EF4-FFF2-40B4-BE49-F238E27FC236}">
                <a16:creationId xmlns:a16="http://schemas.microsoft.com/office/drawing/2014/main" id="{C566D52A-95D3-B655-1105-C5B9794355D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425694" y="1913793"/>
            <a:ext cx="3240000" cy="378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数据驱动决策</a:t>
            </a:r>
          </a:p>
        </p:txBody>
      </p:sp>
      <p:sp>
        <p:nvSpPr>
          <p:cNvPr id="11" name="Text4">
            <a:extLst>
              <a:ext uri="{FF2B5EF4-FFF2-40B4-BE49-F238E27FC236}">
                <a16:creationId xmlns:a16="http://schemas.microsoft.com/office/drawing/2014/main" id="{0D62BA24-D8CA-633E-842C-C29A2660F60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7425694" y="2286096"/>
            <a:ext cx="3240000" cy="10544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利用大数据分析焊接过程，实现焊接参数的精准调整，减少试错成本，据分析，可节省材料成本15%，促进焊接参数智能优化技术的发展。</a:t>
            </a:r>
          </a:p>
        </p:txBody>
      </p:sp>
      <p:sp>
        <p:nvSpPr>
          <p:cNvPr id="12" name="Text5">
            <a:extLst>
              <a:ext uri="{FF2B5EF4-FFF2-40B4-BE49-F238E27FC236}">
                <a16:creationId xmlns:a16="http://schemas.microsoft.com/office/drawing/2014/main" id="{F8276640-7F4D-B023-4C20-9F03407AC6C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770835" y="3377785"/>
            <a:ext cx="3240000" cy="378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自适应焊接技术</a:t>
            </a:r>
          </a:p>
        </p:txBody>
      </p:sp>
      <p:sp>
        <p:nvSpPr>
          <p:cNvPr id="13" name="Text6">
            <a:extLst>
              <a:ext uri="{FF2B5EF4-FFF2-40B4-BE49-F238E27FC236}">
                <a16:creationId xmlns:a16="http://schemas.microsoft.com/office/drawing/2014/main" id="{CCDF1FA4-1ACB-95A1-5BE6-C2910978D30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770835" y="3750088"/>
            <a:ext cx="3240000" cy="10544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激光飞行焊技术引入自适应系统，根据工件材质和厚度自动调整参数，焊接质量稳定性提升至98%，引领焊接技术创新潮流。</a:t>
            </a:r>
          </a:p>
        </p:txBody>
      </p:sp>
      <p:sp>
        <p:nvSpPr>
          <p:cNvPr id="14" name="Text7">
            <a:extLst>
              <a:ext uri="{FF2B5EF4-FFF2-40B4-BE49-F238E27FC236}">
                <a16:creationId xmlns:a16="http://schemas.microsoft.com/office/drawing/2014/main" id="{A879F1F1-4317-2243-99D8-2C931933732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425694" y="3377785"/>
            <a:ext cx="3240000" cy="378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远程监控维护</a:t>
            </a:r>
          </a:p>
        </p:txBody>
      </p:sp>
      <p:sp>
        <p:nvSpPr>
          <p:cNvPr id="15" name="Text8">
            <a:extLst>
              <a:ext uri="{FF2B5EF4-FFF2-40B4-BE49-F238E27FC236}">
                <a16:creationId xmlns:a16="http://schemas.microsoft.com/office/drawing/2014/main" id="{807384A9-42F9-085B-964D-08454E8CB821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425694" y="3750088"/>
            <a:ext cx="3240000" cy="10544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集成远程监控功能，实时监测焊接状态，故障预警准确率高达90%，减少停机时间，推动焊接参数智能优化技术的广泛应用，共筑行业发展未来。</a:t>
            </a:r>
          </a:p>
        </p:txBody>
      </p:sp>
      <p:sp>
        <p:nvSpPr>
          <p:cNvPr id="16" name="图形1-【1】">
            <a:extLst>
              <a:ext uri="{FF2B5EF4-FFF2-40B4-BE49-F238E27FC236}">
                <a16:creationId xmlns:a16="http://schemas.microsoft.com/office/drawing/2014/main" id="{48651714-7EDE-ECBE-45B8-B30D092D182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0833102" y="1581358"/>
            <a:ext cx="577088" cy="153789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127000" dir="3000000" algn="tr" rotWithShape="0">
              <a:schemeClr val="accent1">
                <a:lumMod val="75000"/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Text9">
            <a:extLst>
              <a:ext uri="{FF2B5EF4-FFF2-40B4-BE49-F238E27FC236}">
                <a16:creationId xmlns:a16="http://schemas.microsoft.com/office/drawing/2014/main" id="{F9B4DDBE-3C51-3327-6C0E-89291192E09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293281" y="331282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焊接参数智能优化技术</a:t>
            </a:r>
          </a:p>
        </p:txBody>
      </p:sp>
      <p:sp>
        <p:nvSpPr>
          <p:cNvPr id="25" name="Rectangle 24-【1】">
            <a:extLst>
              <a:ext uri="{FF2B5EF4-FFF2-40B4-BE49-F238E27FC236}">
                <a16:creationId xmlns:a16="http://schemas.microsoft.com/office/drawing/2014/main" id="{90BDDFC0-1106-C73A-7EC6-91EEA522BAA7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0" y="6705600"/>
            <a:ext cx="1219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custData r:id="rId19"/>
      <p:tags r:id="rId20"/>
    </p:custDataLst>
    <p:extLst>
      <p:ext uri="{BB962C8B-B14F-4D97-AF65-F5344CB8AC3E}">
        <p14:creationId val="3791297247"/>
      </p:ext>
    </p:extLst>
  </p:cSld>
  <p:clrMapOvr>
    <a:masterClrMapping/>
  </p:clrMapOvr>
</p:sld>
</file>

<file path=ppt/slides/slide17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8" name="直接连接符 1"/>
          <p:cNvCxnSpPr/>
          <p:nvPr/>
        </p:nvCxnSpPr>
        <p:spPr>
          <a:xfrm flipH="1">
            <a:off x="12016740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1">
            <a:extLst>
              <a:ext uri="{FF2B5EF4-FFF2-40B4-BE49-F238E27FC236}">
                <a16:creationId xmlns:a16="http://schemas.microsoft.com/office/drawing/2014/main" id="{D0FAA720-D35D-FB67-F613-1DF4BA9B783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45096" y="287410"/>
            <a:ext cx="11496384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新型激光源与光束控制技术</a:t>
            </a:r>
          </a:p>
        </p:txBody>
      </p:sp>
      <p:sp>
        <p:nvSpPr>
          <p:cNvPr id="8" name="Shape1">
            <a:extLst>
              <a:ext uri="{FF2B5EF4-FFF2-40B4-BE49-F238E27FC236}">
                <a16:creationId xmlns:a16="http://schemas.microsoft.com/office/drawing/2014/main" id="{66A1BB75-9D93-C5A5-6CA7-F30E6C109F7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33511" y="4207696"/>
            <a:ext cx="5477310" cy="2135108"/>
          </a:xfrm>
          <a:prstGeom prst="roundRect">
            <a:avLst>
              <a:gd name="adj" fmla="val 10124"/>
            </a:avLst>
          </a:prstGeom>
          <a:blipFill>
            <a:blip r:embed="rId5"/>
            <a:stretch>
              <a:fillRect t="-38825" b="-38825"/>
            </a:stretch>
          </a:blipFill>
          <a:ln w="1795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Shape2">
            <a:extLst>
              <a:ext uri="{FF2B5EF4-FFF2-40B4-BE49-F238E27FC236}">
                <a16:creationId xmlns:a16="http://schemas.microsoft.com/office/drawing/2014/main" id="{622224A0-6394-92A0-7501-58556ED9868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81179" y="1528427"/>
            <a:ext cx="5477310" cy="2135108"/>
          </a:xfrm>
          <a:prstGeom prst="roundRect">
            <a:avLst>
              <a:gd name="adj" fmla="val 11314"/>
            </a:avLst>
          </a:prstGeom>
          <a:blipFill>
            <a:blip r:embed="rId7"/>
            <a:stretch>
              <a:fillRect t="-22151" b="-22151"/>
            </a:stretch>
          </a:blipFill>
          <a:ln w="1795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Text2">
            <a:extLst>
              <a:ext uri="{FF2B5EF4-FFF2-40B4-BE49-F238E27FC236}">
                <a16:creationId xmlns:a16="http://schemas.microsoft.com/office/drawing/2014/main" id="{07087432-55D3-BFF7-E1D9-D7D71BFEDB6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07215" y="1979324"/>
            <a:ext cx="1062083" cy="1062083"/>
          </a:xfrm>
          <a:custGeom>
            <a:gdLst>
              <a:gd name="connsiteX0" fmla="*/ 1062083 w 1062083"/>
              <a:gd name="connsiteY0" fmla="*/ 531042 h 1062083"/>
              <a:gd name="connsiteX1" fmla="*/ 531042 w 1062083"/>
              <a:gd name="connsiteY1" fmla="*/ 1062083 h 1062083"/>
              <a:gd name="connsiteX2" fmla="*/ 0 w 1062083"/>
              <a:gd name="connsiteY2" fmla="*/ 531042 h 1062083"/>
              <a:gd name="connsiteX3" fmla="*/ 531042 w 1062083"/>
              <a:gd name="connsiteY3" fmla="*/ 0 h 1062083"/>
              <a:gd name="connsiteX4" fmla="*/ 1062083 w 1062083"/>
              <a:gd name="connsiteY4" fmla="*/ 531042 h 10620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083" h="1062083">
                <a:moveTo>
                  <a:pt x="1062083" y="531042"/>
                </a:moveTo>
                <a:cubicBezTo>
                  <a:pt x="1062083" y="824328"/>
                  <a:pt x="824328" y="1062083"/>
                  <a:pt x="531042" y="1062083"/>
                </a:cubicBezTo>
                <a:cubicBezTo>
                  <a:pt x="237755" y="1062083"/>
                  <a:pt x="0" y="824328"/>
                  <a:pt x="0" y="531042"/>
                </a:cubicBezTo>
                <a:cubicBezTo>
                  <a:pt x="0" y="237756"/>
                  <a:pt x="237755" y="0"/>
                  <a:pt x="531042" y="0"/>
                </a:cubicBezTo>
                <a:cubicBezTo>
                  <a:pt x="824328" y="0"/>
                  <a:pt x="1062083" y="237756"/>
                  <a:pt x="1062083" y="531042"/>
                </a:cubicBezTo>
                <a:close/>
              </a:path>
            </a:pathLst>
          </a:custGeom>
          <a:noFill/>
          <a:ln w="17956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Text3">
            <a:extLst>
              <a:ext uri="{FF2B5EF4-FFF2-40B4-BE49-F238E27FC236}">
                <a16:creationId xmlns:a16="http://schemas.microsoft.com/office/drawing/2014/main" id="{8E6FCA43-6467-30BF-79E4-6FE5115F715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79895" y="1652004"/>
            <a:ext cx="1716723" cy="1716723"/>
          </a:xfrm>
          <a:custGeom>
            <a:gdLst>
              <a:gd name="connsiteX0" fmla="*/ 1716724 w 1716723"/>
              <a:gd name="connsiteY0" fmla="*/ 858362 h 1716723"/>
              <a:gd name="connsiteX1" fmla="*/ 858362 w 1716723"/>
              <a:gd name="connsiteY1" fmla="*/ 1716724 h 1716723"/>
              <a:gd name="connsiteX2" fmla="*/ 0 w 1716723"/>
              <a:gd name="connsiteY2" fmla="*/ 858362 h 1716723"/>
              <a:gd name="connsiteX3" fmla="*/ 858362 w 1716723"/>
              <a:gd name="connsiteY3" fmla="*/ 0 h 1716723"/>
              <a:gd name="connsiteX4" fmla="*/ 1716724 w 1716723"/>
              <a:gd name="connsiteY4" fmla="*/ 858362 h 17167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723" h="1716723">
                <a:moveTo>
                  <a:pt x="1716724" y="858362"/>
                </a:moveTo>
                <a:cubicBezTo>
                  <a:pt x="1716724" y="1332422"/>
                  <a:pt x="1332422" y="1716724"/>
                  <a:pt x="858362" y="1716724"/>
                </a:cubicBezTo>
                <a:cubicBezTo>
                  <a:pt x="384302" y="1716724"/>
                  <a:pt x="0" y="1332422"/>
                  <a:pt x="0" y="858362"/>
                </a:cubicBezTo>
                <a:cubicBezTo>
                  <a:pt x="0" y="384302"/>
                  <a:pt x="384302" y="0"/>
                  <a:pt x="858362" y="0"/>
                </a:cubicBezTo>
                <a:cubicBezTo>
                  <a:pt x="1332422" y="0"/>
                  <a:pt x="1716724" y="384302"/>
                  <a:pt x="1716724" y="858362"/>
                </a:cubicBezTo>
                <a:close/>
              </a:path>
            </a:pathLst>
          </a:custGeom>
          <a:noFill/>
          <a:ln w="17956" cap="flat">
            <a:gradFill>
              <a:gsLst>
                <a:gs pos="0">
                  <a:schemeClr val="accent1"/>
                </a:gs>
                <a:gs pos="39000">
                  <a:schemeClr val="accent1">
                    <a:alpha val="0"/>
                  </a:schemeClr>
                </a:gs>
                <a:gs pos="70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Text4">
            <a:extLst>
              <a:ext uri="{FF2B5EF4-FFF2-40B4-BE49-F238E27FC236}">
                <a16:creationId xmlns:a16="http://schemas.microsoft.com/office/drawing/2014/main" id="{04DFF7CA-449C-F8DF-BCB8-BB6535AD1B4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05123" y="3150993"/>
            <a:ext cx="862314" cy="373310"/>
          </a:xfrm>
          <a:custGeom>
            <a:gdLst>
              <a:gd name="connsiteX0" fmla="*/ 675659 w 862314"/>
              <a:gd name="connsiteY0" fmla="*/ 0 h 373310"/>
              <a:gd name="connsiteX1" fmla="*/ 862314 w 862314"/>
              <a:gd name="connsiteY1" fmla="*/ 186655 h 373310"/>
              <a:gd name="connsiteX2" fmla="*/ 862314 w 862314"/>
              <a:gd name="connsiteY2" fmla="*/ 186655 h 373310"/>
              <a:gd name="connsiteX3" fmla="*/ 675659 w 862314"/>
              <a:gd name="connsiteY3" fmla="*/ 373310 h 373310"/>
              <a:gd name="connsiteX4" fmla="*/ 186655 w 862314"/>
              <a:gd name="connsiteY4" fmla="*/ 373310 h 373310"/>
              <a:gd name="connsiteX5" fmla="*/ 0 w 862314"/>
              <a:gd name="connsiteY5" fmla="*/ 186655 h 373310"/>
              <a:gd name="connsiteX6" fmla="*/ 0 w 862314"/>
              <a:gd name="connsiteY6" fmla="*/ 186655 h 373310"/>
              <a:gd name="connsiteX7" fmla="*/ 186655 w 862314"/>
              <a:gd name="connsiteY7" fmla="*/ 0 h 3733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314" h="373310">
                <a:moveTo>
                  <a:pt x="675659" y="0"/>
                </a:moveTo>
                <a:cubicBezTo>
                  <a:pt x="778746" y="0"/>
                  <a:pt x="862314" y="83568"/>
                  <a:pt x="862314" y="186655"/>
                </a:cubicBezTo>
                <a:lnTo>
                  <a:pt x="862314" y="186655"/>
                </a:lnTo>
                <a:cubicBezTo>
                  <a:pt x="862314" y="289742"/>
                  <a:pt x="778746" y="373310"/>
                  <a:pt x="675659" y="373310"/>
                </a:cubicBezTo>
                <a:lnTo>
                  <a:pt x="186655" y="373310"/>
                </a:lnTo>
                <a:cubicBezTo>
                  <a:pt x="83568" y="373310"/>
                  <a:pt x="0" y="289742"/>
                  <a:pt x="0" y="186655"/>
                </a:cubicBezTo>
                <a:lnTo>
                  <a:pt x="0" y="186655"/>
                </a:lnTo>
                <a:cubicBezTo>
                  <a:pt x="0" y="83568"/>
                  <a:pt x="83568" y="0"/>
                  <a:pt x="186655" y="0"/>
                </a:cubicBezTo>
                <a:close/>
              </a:path>
            </a:pathLst>
          </a:custGeom>
          <a:solidFill>
            <a:schemeClr val="accent1"/>
          </a:solidFill>
          <a:ln w="1795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5">
            <a:extLst>
              <a:ext uri="{FF2B5EF4-FFF2-40B4-BE49-F238E27FC236}">
                <a16:creationId xmlns:a16="http://schemas.microsoft.com/office/drawing/2014/main" id="{59EA4E75-7980-10FA-EE19-7A886BA6B77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664370" y="4511524"/>
            <a:ext cx="1062083" cy="1062083"/>
          </a:xfrm>
          <a:custGeom>
            <a:gdLst>
              <a:gd name="connsiteX0" fmla="*/ 1062084 w 1062083"/>
              <a:gd name="connsiteY0" fmla="*/ 531042 h 1062083"/>
              <a:gd name="connsiteX1" fmla="*/ 531042 w 1062083"/>
              <a:gd name="connsiteY1" fmla="*/ 1062083 h 1062083"/>
              <a:gd name="connsiteX2" fmla="*/ 0 w 1062083"/>
              <a:gd name="connsiteY2" fmla="*/ 531042 h 1062083"/>
              <a:gd name="connsiteX3" fmla="*/ 531042 w 1062083"/>
              <a:gd name="connsiteY3" fmla="*/ 0 h 1062083"/>
              <a:gd name="connsiteX4" fmla="*/ 1062084 w 1062083"/>
              <a:gd name="connsiteY4" fmla="*/ 531042 h 10620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083" h="1062083">
                <a:moveTo>
                  <a:pt x="1062084" y="531042"/>
                </a:moveTo>
                <a:cubicBezTo>
                  <a:pt x="1062084" y="824328"/>
                  <a:pt x="824328" y="1062083"/>
                  <a:pt x="531042" y="1062083"/>
                </a:cubicBezTo>
                <a:cubicBezTo>
                  <a:pt x="237756" y="1062083"/>
                  <a:pt x="0" y="824328"/>
                  <a:pt x="0" y="531042"/>
                </a:cubicBezTo>
                <a:cubicBezTo>
                  <a:pt x="0" y="237756"/>
                  <a:pt x="237756" y="0"/>
                  <a:pt x="531042" y="0"/>
                </a:cubicBezTo>
                <a:cubicBezTo>
                  <a:pt x="824328" y="0"/>
                  <a:pt x="1062084" y="237756"/>
                  <a:pt x="1062084" y="531042"/>
                </a:cubicBezTo>
                <a:close/>
              </a:path>
            </a:pathLst>
          </a:custGeom>
          <a:noFill/>
          <a:ln w="17956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" name="Text6">
            <a:extLst>
              <a:ext uri="{FF2B5EF4-FFF2-40B4-BE49-F238E27FC236}">
                <a16:creationId xmlns:a16="http://schemas.microsoft.com/office/drawing/2014/main" id="{D5A0D01F-0DE6-2870-CC80-AD806F8B8AB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6337050" y="4184204"/>
            <a:ext cx="1716723" cy="1716723"/>
          </a:xfrm>
          <a:custGeom>
            <a:gdLst>
              <a:gd name="connsiteX0" fmla="*/ 1716724 w 1716723"/>
              <a:gd name="connsiteY0" fmla="*/ 858362 h 1716723"/>
              <a:gd name="connsiteX1" fmla="*/ 858362 w 1716723"/>
              <a:gd name="connsiteY1" fmla="*/ 1716724 h 1716723"/>
              <a:gd name="connsiteX2" fmla="*/ 0 w 1716723"/>
              <a:gd name="connsiteY2" fmla="*/ 858362 h 1716723"/>
              <a:gd name="connsiteX3" fmla="*/ 858362 w 1716723"/>
              <a:gd name="connsiteY3" fmla="*/ 0 h 1716723"/>
              <a:gd name="connsiteX4" fmla="*/ 1716724 w 1716723"/>
              <a:gd name="connsiteY4" fmla="*/ 858362 h 17167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723" h="1716723">
                <a:moveTo>
                  <a:pt x="1716724" y="858362"/>
                </a:moveTo>
                <a:cubicBezTo>
                  <a:pt x="1716724" y="1332422"/>
                  <a:pt x="1332422" y="1716724"/>
                  <a:pt x="858362" y="1716724"/>
                </a:cubicBezTo>
                <a:cubicBezTo>
                  <a:pt x="384302" y="1716724"/>
                  <a:pt x="0" y="1332422"/>
                  <a:pt x="0" y="858362"/>
                </a:cubicBezTo>
                <a:cubicBezTo>
                  <a:pt x="0" y="384302"/>
                  <a:pt x="384302" y="0"/>
                  <a:pt x="858362" y="0"/>
                </a:cubicBezTo>
                <a:cubicBezTo>
                  <a:pt x="1332422" y="0"/>
                  <a:pt x="1716724" y="384302"/>
                  <a:pt x="1716724" y="858362"/>
                </a:cubicBezTo>
                <a:close/>
              </a:path>
            </a:pathLst>
          </a:custGeom>
          <a:noFill/>
          <a:ln w="17956" cap="flat">
            <a:gradFill>
              <a:gsLst>
                <a:gs pos="0">
                  <a:schemeClr val="accent2"/>
                </a:gs>
                <a:gs pos="38000">
                  <a:schemeClr val="accent2">
                    <a:alpha val="0"/>
                  </a:schemeClr>
                </a:gs>
                <a:gs pos="67000">
                  <a:schemeClr val="accent2"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Text7">
            <a:extLst>
              <a:ext uri="{FF2B5EF4-FFF2-40B4-BE49-F238E27FC236}">
                <a16:creationId xmlns:a16="http://schemas.microsoft.com/office/drawing/2014/main" id="{7C31B337-A8C7-2D0C-AFB4-3C319781B31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762279" y="5683193"/>
            <a:ext cx="862314" cy="373310"/>
          </a:xfrm>
          <a:custGeom>
            <a:gdLst>
              <a:gd name="connsiteX0" fmla="*/ 675659 w 862314"/>
              <a:gd name="connsiteY0" fmla="*/ 0 h 373310"/>
              <a:gd name="connsiteX1" fmla="*/ 862315 w 862314"/>
              <a:gd name="connsiteY1" fmla="*/ 186655 h 373310"/>
              <a:gd name="connsiteX2" fmla="*/ 862315 w 862314"/>
              <a:gd name="connsiteY2" fmla="*/ 186655 h 373310"/>
              <a:gd name="connsiteX3" fmla="*/ 675659 w 862314"/>
              <a:gd name="connsiteY3" fmla="*/ 373310 h 373310"/>
              <a:gd name="connsiteX4" fmla="*/ 186655 w 862314"/>
              <a:gd name="connsiteY4" fmla="*/ 373310 h 373310"/>
              <a:gd name="connsiteX5" fmla="*/ 0 w 862314"/>
              <a:gd name="connsiteY5" fmla="*/ 186655 h 373310"/>
              <a:gd name="connsiteX6" fmla="*/ 0 w 862314"/>
              <a:gd name="connsiteY6" fmla="*/ 186655 h 373310"/>
              <a:gd name="connsiteX7" fmla="*/ 186655 w 862314"/>
              <a:gd name="connsiteY7" fmla="*/ 0 h 3733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2314" h="373310">
                <a:moveTo>
                  <a:pt x="675659" y="0"/>
                </a:moveTo>
                <a:cubicBezTo>
                  <a:pt x="778746" y="0"/>
                  <a:pt x="862315" y="83568"/>
                  <a:pt x="862315" y="186655"/>
                </a:cubicBezTo>
                <a:lnTo>
                  <a:pt x="862315" y="186655"/>
                </a:lnTo>
                <a:cubicBezTo>
                  <a:pt x="862315" y="289742"/>
                  <a:pt x="778746" y="373310"/>
                  <a:pt x="675659" y="373310"/>
                </a:cubicBezTo>
                <a:lnTo>
                  <a:pt x="186655" y="373310"/>
                </a:lnTo>
                <a:cubicBezTo>
                  <a:pt x="83568" y="373310"/>
                  <a:pt x="0" y="289742"/>
                  <a:pt x="0" y="186655"/>
                </a:cubicBezTo>
                <a:lnTo>
                  <a:pt x="0" y="186655"/>
                </a:lnTo>
                <a:cubicBezTo>
                  <a:pt x="0" y="83568"/>
                  <a:pt x="83568" y="0"/>
                  <a:pt x="186655" y="0"/>
                </a:cubicBezTo>
                <a:close/>
              </a:path>
            </a:pathLst>
          </a:custGeom>
          <a:solidFill>
            <a:schemeClr val="accent2"/>
          </a:solidFill>
          <a:ln w="17956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8">
            <a:extLst>
              <a:ext uri="{FF2B5EF4-FFF2-40B4-BE49-F238E27FC236}">
                <a16:creationId xmlns:a16="http://schemas.microsoft.com/office/drawing/2014/main" id="{0536C1FD-9554-AD51-04E3-FF806DD8644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481630" y="2256008"/>
            <a:ext cx="3535693" cy="198475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新型高功率光纤激光器应用于激光飞行焊，提升焊接速度30%，能耗降低20%，显著增强焊接效率与质量，推动技术创新与未来工业发展。</a:t>
            </a:r>
          </a:p>
        </p:txBody>
      </p:sp>
      <p:sp>
        <p:nvSpPr>
          <p:cNvPr id="17" name="Text9">
            <a:extLst>
              <a:ext uri="{FF2B5EF4-FFF2-40B4-BE49-F238E27FC236}">
                <a16:creationId xmlns:a16="http://schemas.microsoft.com/office/drawing/2014/main" id="{09EE60AF-2778-089E-B66E-D307D62A17D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2481630" y="1617370"/>
            <a:ext cx="3580795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高效激光源应用</a:t>
            </a:r>
          </a:p>
        </p:txBody>
      </p:sp>
      <p:sp>
        <p:nvSpPr>
          <p:cNvPr id="18" name="Text10">
            <a:extLst>
              <a:ext uri="{FF2B5EF4-FFF2-40B4-BE49-F238E27FC236}">
                <a16:creationId xmlns:a16="http://schemas.microsoft.com/office/drawing/2014/main" id="{25DBC5BD-73B2-5ED5-3CFE-A039D6A8A766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8177694" y="4788208"/>
            <a:ext cx="3535693" cy="198475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just" defTabSz="914400" rtl="0" eaLnBrk="1" latinLnBrk="0" hangingPunct="1">
              <a:lnSpc>
                <a:spcPct val="150000"/>
              </a:lnSpc>
              <a:defRPr sz="1200" kern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zh-CN"/>
              <a:t>采用先进光束整形技术，实现激光飞行焊过程中光束直径微调至0.1mm，误差率低于1%，确保焊接精度，为激光飞行焊技术革新方案提供关键技术支持，共促行业高质量发展。</a:t>
            </a:r>
          </a:p>
        </p:txBody>
      </p:sp>
      <p:sp>
        <p:nvSpPr>
          <p:cNvPr id="19" name="Text11">
            <a:extLst>
              <a:ext uri="{FF2B5EF4-FFF2-40B4-BE49-F238E27FC236}">
                <a16:creationId xmlns:a16="http://schemas.microsoft.com/office/drawing/2014/main" id="{B1FE96A7-964B-B704-01E2-D18626F4D7C0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8177694" y="4149570"/>
            <a:ext cx="3580795" cy="4603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光束精准控制</a:t>
            </a:r>
          </a:p>
        </p:txBody>
      </p:sp>
      <p:sp>
        <p:nvSpPr>
          <p:cNvPr id="29" name="Text12">
            <a:extLst>
              <a:ext uri="{FF2B5EF4-FFF2-40B4-BE49-F238E27FC236}">
                <a16:creationId xmlns:a16="http://schemas.microsoft.com/office/drawing/2014/main" id="{DA1062CE-BBAA-FA5C-8C95-92AAAADD62A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96818" y="2075310"/>
            <a:ext cx="870109" cy="870109"/>
          </a:xfrm>
          <a:prstGeom prst="ellipse">
            <a:avLst/>
          </a:prstGeom>
          <a:ln>
            <a:noFill/>
          </a:ln>
          <a:effectLst>
            <a:outerShdw blurRad="50800" dist="50800" dir="2700000" algn="tl" rotWithShape="0">
              <a:schemeClr val="accent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hape3">
            <a:extLst>
              <a:ext uri="{FF2B5EF4-FFF2-40B4-BE49-F238E27FC236}">
                <a16:creationId xmlns:a16="http://schemas.microsoft.com/office/drawing/2014/main" id="{74D2C9DB-6C61-050A-CB46-5590203E22E4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1201327" y="2284465"/>
            <a:ext cx="461089" cy="451798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13">
            <a:extLst>
              <a:ext uri="{FF2B5EF4-FFF2-40B4-BE49-F238E27FC236}">
                <a16:creationId xmlns:a16="http://schemas.microsoft.com/office/drawing/2014/main" id="{9CD30A71-850E-BB8D-36FD-D73ED542A839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754484" y="4607510"/>
            <a:ext cx="870109" cy="8701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2700000" algn="tl" rotWithShape="0">
              <a:schemeClr val="accent1">
                <a:lumMod val="50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Shape4">
            <a:extLst>
              <a:ext uri="{FF2B5EF4-FFF2-40B4-BE49-F238E27FC236}">
                <a16:creationId xmlns:a16="http://schemas.microsoft.com/office/drawing/2014/main" id="{D929B694-18B6-B65C-EC43-2882C9907028}"/>
              </a:ext>
            </a:extLst>
          </p:cNvPr>
          <p:cNvSpPr>
            <a:spLocks noChangeAspect="1"/>
          </p:cNvSpPr>
          <p:nvPr>
            <p:custDataLst>
              <p:tags r:id="rId21"/>
            </p:custDataLst>
          </p:nvPr>
        </p:nvSpPr>
        <p:spPr>
          <a:xfrm>
            <a:off x="6958993" y="4816665"/>
            <a:ext cx="461089" cy="451798"/>
          </a:xfrm>
          <a:custGeom>
            <a:gdLst>
              <a:gd name="connsiteX0" fmla="*/ 1376243 w 1512887"/>
              <a:gd name="connsiteY0" fmla="*/ 993974 h 1482407"/>
              <a:gd name="connsiteX1" fmla="*/ 1495901 w 1512887"/>
              <a:gd name="connsiteY1" fmla="*/ 1060490 h 1482407"/>
              <a:gd name="connsiteX2" fmla="*/ 756444 w 1512887"/>
              <a:gd name="connsiteY2" fmla="*/ 1482408 h 1482407"/>
              <a:gd name="connsiteX3" fmla="*/ 4167 w 1512887"/>
              <a:gd name="connsiteY3" fmla="*/ 1060490 h 1482407"/>
              <a:gd name="connsiteX4" fmla="*/ 124698 w 1512887"/>
              <a:gd name="connsiteY4" fmla="*/ 993974 h 1482407"/>
              <a:gd name="connsiteX5" fmla="*/ 756404 w 1512887"/>
              <a:gd name="connsiteY5" fmla="*/ 1344970 h 1482407"/>
              <a:gd name="connsiteX6" fmla="*/ 1376243 w 1512887"/>
              <a:gd name="connsiteY6" fmla="*/ 993974 h 1482407"/>
              <a:gd name="connsiteX7" fmla="*/ 1376243 w 1512887"/>
              <a:gd name="connsiteY7" fmla="*/ 676473 h 1482407"/>
              <a:gd name="connsiteX8" fmla="*/ 1495901 w 1512887"/>
              <a:gd name="connsiteY8" fmla="*/ 742990 h 1482407"/>
              <a:gd name="connsiteX9" fmla="*/ 756444 w 1512887"/>
              <a:gd name="connsiteY9" fmla="*/ 1164908 h 1482407"/>
              <a:gd name="connsiteX10" fmla="*/ 4167 w 1512887"/>
              <a:gd name="connsiteY10" fmla="*/ 742990 h 1482407"/>
              <a:gd name="connsiteX11" fmla="*/ 124698 w 1512887"/>
              <a:gd name="connsiteY11" fmla="*/ 676473 h 1482407"/>
              <a:gd name="connsiteX12" fmla="*/ 756404 w 1512887"/>
              <a:gd name="connsiteY12" fmla="*/ 1027470 h 1482407"/>
              <a:gd name="connsiteX13" fmla="*/ 1376243 w 1512887"/>
              <a:gd name="connsiteY13" fmla="*/ 676473 h 1482407"/>
              <a:gd name="connsiteX14" fmla="*/ 756444 w 1512887"/>
              <a:gd name="connsiteY14" fmla="*/ 40 h 1482407"/>
              <a:gd name="connsiteX15" fmla="*/ 1512888 w 1512887"/>
              <a:gd name="connsiteY15" fmla="*/ 425490 h 1482407"/>
              <a:gd name="connsiteX16" fmla="*/ 756444 w 1512887"/>
              <a:gd name="connsiteY16" fmla="*/ 850979 h 1482407"/>
              <a:gd name="connsiteX17" fmla="*/ 0 w 1512887"/>
              <a:gd name="connsiteY17" fmla="*/ 425490 h 1482407"/>
              <a:gd name="connsiteX18" fmla="*/ 756444 w 1512887"/>
              <a:gd name="connsiteY18" fmla="*/ 0 h 1482407"/>
              <a:gd name="connsiteX19" fmla="*/ 756444 w 1512887"/>
              <a:gd name="connsiteY19" fmla="*/ 136644 h 1482407"/>
              <a:gd name="connsiteX20" fmla="*/ 242848 w 1512887"/>
              <a:gd name="connsiteY20" fmla="*/ 425490 h 1482407"/>
              <a:gd name="connsiteX21" fmla="*/ 756444 w 1512887"/>
              <a:gd name="connsiteY21" fmla="*/ 714335 h 1482407"/>
              <a:gd name="connsiteX22" fmla="*/ 1270000 w 1512887"/>
              <a:gd name="connsiteY22" fmla="*/ 425490 h 1482407"/>
              <a:gd name="connsiteX23" fmla="*/ 756444 w 1512887"/>
              <a:gd name="connsiteY23" fmla="*/ 136604 h 14824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12887" h="1482407">
                <a:moveTo>
                  <a:pt x="1376243" y="993974"/>
                </a:moveTo>
                <a:lnTo>
                  <a:pt x="1495901" y="1060490"/>
                </a:lnTo>
                <a:lnTo>
                  <a:pt x="756444" y="1482408"/>
                </a:lnTo>
                <a:lnTo>
                  <a:pt x="4167" y="1060490"/>
                </a:lnTo>
                <a:lnTo>
                  <a:pt x="124698" y="993974"/>
                </a:lnTo>
                <a:lnTo>
                  <a:pt x="756404" y="1344970"/>
                </a:lnTo>
                <a:lnTo>
                  <a:pt x="1376243" y="993974"/>
                </a:lnTo>
                <a:close/>
                <a:moveTo>
                  <a:pt x="1376243" y="676473"/>
                </a:moveTo>
                <a:lnTo>
                  <a:pt x="1495901" y="742990"/>
                </a:lnTo>
                <a:lnTo>
                  <a:pt x="756444" y="1164908"/>
                </a:lnTo>
                <a:lnTo>
                  <a:pt x="4167" y="742990"/>
                </a:lnTo>
                <a:lnTo>
                  <a:pt x="124698" y="676473"/>
                </a:lnTo>
                <a:lnTo>
                  <a:pt x="756404" y="1027470"/>
                </a:lnTo>
                <a:lnTo>
                  <a:pt x="1376243" y="676473"/>
                </a:lnTo>
                <a:close/>
                <a:moveTo>
                  <a:pt x="756444" y="40"/>
                </a:moveTo>
                <a:lnTo>
                  <a:pt x="1512888" y="425490"/>
                </a:lnTo>
                <a:lnTo>
                  <a:pt x="756444" y="850979"/>
                </a:lnTo>
                <a:lnTo>
                  <a:pt x="0" y="425490"/>
                </a:lnTo>
                <a:lnTo>
                  <a:pt x="756444" y="0"/>
                </a:lnTo>
                <a:close/>
                <a:moveTo>
                  <a:pt x="756444" y="136644"/>
                </a:moveTo>
                <a:lnTo>
                  <a:pt x="242848" y="425490"/>
                </a:lnTo>
                <a:lnTo>
                  <a:pt x="756444" y="714335"/>
                </a:lnTo>
                <a:lnTo>
                  <a:pt x="1270000" y="425490"/>
                </a:lnTo>
                <a:lnTo>
                  <a:pt x="756444" y="136604"/>
                </a:lnTo>
                <a:close/>
              </a:path>
            </a:pathLst>
          </a:custGeom>
          <a:solidFill>
            <a:schemeClr val="tx2"/>
          </a:solidFill>
          <a:ln w="1860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14">
            <a:extLst>
              <a:ext uri="{FF2B5EF4-FFF2-40B4-BE49-F238E27FC236}">
                <a16:creationId xmlns:a16="http://schemas.microsoft.com/office/drawing/2014/main" id="{CBE97426-0937-BE77-F656-27DE81CDB870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1167201" y="3154971"/>
            <a:ext cx="542110" cy="369332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15">
            <a:extLst>
              <a:ext uri="{FF2B5EF4-FFF2-40B4-BE49-F238E27FC236}">
                <a16:creationId xmlns:a16="http://schemas.microsoft.com/office/drawing/2014/main" id="{7171EF0A-3375-6996-8310-E15A39B6B150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925013" y="5687171"/>
            <a:ext cx="542110" cy="369332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1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24"/>
      <p:tags r:id="rId25"/>
    </p:custDataLst>
    <p:extLst>
      <p:ext uri="{BB962C8B-B14F-4D97-AF65-F5344CB8AC3E}">
        <p14:creationId val="242630321"/>
      </p:ext>
    </p:extLst>
  </p:cSld>
  <p:clrMapOvr>
    <a:masterClrMapping/>
  </p:clrMapOvr>
</p:sld>
</file>

<file path=ppt/slides/slide1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4" name="直接连接符 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 hidden="1"/>
          <p:cNvSpPr/>
          <p:nvPr>
            <p:custDataLst>
              <p:tags r:id="rId3"/>
            </p:custDataLst>
          </p:nvPr>
        </p:nvSpPr>
        <p:spPr>
          <a:xfrm rot="19568564">
            <a:off x="6090920" y="-104140"/>
            <a:ext cx="6464935" cy="6464935"/>
          </a:xfrm>
          <a:prstGeom prst="ellipse">
            <a:avLst/>
          </a:prstGeom>
          <a:gradFill>
            <a:gsLst>
              <a:gs pos="27000">
                <a:schemeClr val="accent2">
                  <a:alpha val="31000"/>
                </a:schemeClr>
              </a:gs>
              <a:gs pos="82000">
                <a:schemeClr val="accent1">
                  <a:alpha val="2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98" name="组合 97"/>
          <p:cNvGrpSpPr/>
          <p:nvPr>
            <p:custDataLst>
              <p:tags r:id="rId4"/>
            </p:custDataLst>
          </p:nvPr>
        </p:nvGrpSpPr>
        <p:grpSpPr>
          <a:xfrm>
            <a:off x="656054" y="6402978"/>
            <a:ext cx="4092098" cy="120864"/>
            <a:chOff x="7606416" y="1550405"/>
            <a:chExt cx="4092098" cy="120864"/>
          </a:xfrm>
        </p:grpSpPr>
        <p:sp>
          <p:nvSpPr>
            <p:cNvPr id="99" name="平行四边形 98"/>
            <p:cNvSpPr/>
            <p:nvPr userDrawn="1">
              <p:custDataLst>
                <p:tags r:id="rId5"/>
              </p:custDataLst>
            </p:nvPr>
          </p:nvSpPr>
          <p:spPr>
            <a:xfrm flipH="1" flipV="1">
              <a:off x="7606416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00" name="平行四边形 99"/>
            <p:cNvSpPr/>
            <p:nvPr userDrawn="1">
              <p:custDataLst>
                <p:tags r:id="rId6"/>
              </p:custDataLst>
            </p:nvPr>
          </p:nvSpPr>
          <p:spPr>
            <a:xfrm flipH="1" flipV="1">
              <a:off x="7742178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7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01" name="平行四边形 100"/>
            <p:cNvSpPr/>
            <p:nvPr userDrawn="1">
              <p:custDataLst>
                <p:tags r:id="rId7"/>
              </p:custDataLst>
            </p:nvPr>
          </p:nvSpPr>
          <p:spPr>
            <a:xfrm flipH="1" flipV="1">
              <a:off x="7877939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02" name="平行四边形 101"/>
            <p:cNvSpPr/>
            <p:nvPr userDrawn="1">
              <p:custDataLst>
                <p:tags r:id="rId8"/>
              </p:custDataLst>
            </p:nvPr>
          </p:nvSpPr>
          <p:spPr>
            <a:xfrm flipH="1" flipV="1">
              <a:off x="8013701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cxnSp>
          <p:nvCxnSpPr>
            <p:cNvPr id="103" name="直接连接符 102"/>
            <p:cNvCxnSpPr/>
            <p:nvPr userDrawn="1">
              <p:custDataLst>
                <p:tags r:id="rId9"/>
              </p:custDataLst>
            </p:nvPr>
          </p:nvCxnSpPr>
          <p:spPr>
            <a:xfrm>
              <a:off x="8166027" y="1554889"/>
              <a:ext cx="3532487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5000">
                    <a:schemeClr val="accent1">
                      <a:alpha val="40000"/>
                    </a:scheme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1">
            <a:extLst>
              <a:ext uri="{FF2B5EF4-FFF2-40B4-BE49-F238E27FC236}">
                <a16:creationId xmlns:a16="http://schemas.microsoft.com/office/drawing/2014/main" id="{2AA773ED-97E9-67DC-3CAA-90104AD1A2E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302607" y="2022681"/>
            <a:ext cx="5347349" cy="424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1.提升焊接效率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激光飞行焊接技术能将焊接速度提升至传统焊接的2-3倍，据行业数据，采用该技术后，生产线产能提升30%，显著加快产品上市速度。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2.降低不良率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通过高精度激光束控制，激光飞行焊接技术将焊接不良率降低至0.1%以下，优于行业平均水平5倍，提升产品质量，减少返工成本。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3.促进自动化升级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激光飞行焊接技术高度集成于自动化生产线，实现无人化作业，据估算，每条自动化线可减少人力成本约30%，加速制造业智能化转型进程。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0A61C0EB-DAC7-41A3-917E-A78790B628B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281440" y="546798"/>
            <a:ext cx="5367625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激光焊接自动化生产线构建</a:t>
            </a:r>
          </a:p>
        </p:txBody>
      </p:sp>
      <p:sp>
        <p:nvSpPr>
          <p:cNvPr id="2" name="Shape1">
            <a:extLst>
              <a:ext uri="{FF2B5EF4-FFF2-40B4-BE49-F238E27FC236}">
                <a16:creationId xmlns:a16="http://schemas.microsoft.com/office/drawing/2014/main" id="{F61CF88B-3E8D-4EC2-99E0-A353FB84F211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44174" y="772612"/>
            <a:ext cx="4982693" cy="4977113"/>
          </a:xfrm>
          <a:prstGeom prst="roundRect">
            <a:avLst>
              <a:gd name="adj" fmla="val 2038"/>
            </a:avLst>
          </a:prstGeom>
          <a:blipFill>
            <a:blip r:embed="rId13"/>
            <a:stretch>
              <a:fillRect l="-100420" r="-1004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custData r:id="rId14"/>
      <p:tags r:id="rId15"/>
    </p:custDataLst>
    <p:extLst>
      <p:ext uri="{BB962C8B-B14F-4D97-AF65-F5344CB8AC3E}">
        <p14:creationId val="3142654652"/>
      </p:ext>
    </p:ext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1"/>
          <p:cNvSpPr txBox="1"/>
          <p:nvPr>
            <p:custDataLst>
              <p:tags r:id="rId5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经济效益与社会影响</a:t>
            </a:r>
          </a:p>
        </p:txBody>
      </p:sp>
      <p:sp>
        <p:nvSpPr>
          <p:cNvPr id="16" name="Text2"/>
          <p:cNvSpPr txBox="1"/>
          <p:nvPr>
            <p:custDataLst>
              <p:tags r:id="rId6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Economic benefits and social impact</a:t>
            </a:r>
          </a:p>
        </p:txBody>
      </p:sp>
      <p:sp>
        <p:nvSpPr>
          <p:cNvPr id="17" name="椭圆 1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>
            <a:gradFill flip="none" rotWithShape="1">
              <a:gsLst>
                <a:gs pos="2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Text3"/>
          <p:cNvSpPr txBox="1"/>
          <p:nvPr>
            <p:custDataLst>
              <p:tags r:id="rId7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</p:spTree>
    <p:custDataLst>
      <p:custData r:id="rId8"/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atalo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组合 12" hidden="1"/>
          <p:cNvGrpSpPr/>
          <p:nvPr/>
        </p:nvGrpSpPr>
        <p:grpSpPr>
          <a:xfrm>
            <a:off x="652462" y="1614487"/>
            <a:ext cx="10887076" cy="3629026"/>
            <a:chOff x="642938" y="1514474"/>
            <a:chExt cx="10887076" cy="362902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585"/>
            <a:stretch>
              <a:fillRect/>
            </a:stretch>
          </p:blipFill>
          <p:spPr>
            <a:xfrm>
              <a:off x="642938" y="1514474"/>
              <a:ext cx="2433638" cy="36290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85"/>
            <a:stretch>
              <a:fillRect/>
            </a:stretch>
          </p:blipFill>
          <p:spPr>
            <a:xfrm>
              <a:off x="9096376" y="1514474"/>
              <a:ext cx="2433638" cy="3629026"/>
            </a:xfrm>
            <a:prstGeom prst="rect">
              <a:avLst/>
            </a:prstGeom>
          </p:spPr>
        </p:pic>
      </p:grpSp>
      <p:pic>
        <p:nvPicPr>
          <p:cNvPr id="41" name="shape 40" hidden="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79695" y="-881084"/>
            <a:ext cx="5715000" cy="1729362"/>
          </a:xfrm>
          <a:prstGeom prst="rect">
            <a:avLst/>
          </a:prstGeom>
        </p:spPr>
      </p:pic>
      <p:sp>
        <p:nvSpPr>
          <p:cNvPr id="56" name="矩形: 圆角 55" hidden="1"/>
          <p:cNvSpPr/>
          <p:nvPr>
            <p:custDataLst>
              <p:tags r:id="rId8"/>
            </p:custDataLst>
          </p:nvPr>
        </p:nvSpPr>
        <p:spPr>
          <a:xfrm rot="16200000">
            <a:off x="5837555" y="941070"/>
            <a:ext cx="516890" cy="5129530"/>
          </a:xfrm>
          <a:prstGeom prst="roundRect">
            <a:avLst>
              <a:gd name="adj" fmla="val 50000"/>
            </a:avLst>
          </a:prstGeom>
          <a:noFill/>
          <a:ln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>
            <p:custDataLst>
              <p:tags r:id="rId9"/>
            </p:custDataLst>
          </p:nvPr>
        </p:nvSpPr>
        <p:spPr>
          <a:xfrm>
            <a:off x="258445" y="274955"/>
            <a:ext cx="11689715" cy="63436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861695" y="770890"/>
            <a:ext cx="17221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5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sp>
        <p:nvSpPr>
          <p:cNvPr id="29" name="矩形 28"/>
          <p:cNvSpPr/>
          <p:nvPr>
            <p:custDataLst>
              <p:tags r:id="rId11"/>
            </p:custDataLst>
          </p:nvPr>
        </p:nvSpPr>
        <p:spPr>
          <a:xfrm>
            <a:off x="822325" y="1692910"/>
            <a:ext cx="1749425" cy="3683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kern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CONTENTS</a:t>
            </a:r>
          </a:p>
        </p:txBody>
      </p:sp>
      <p:grpSp>
        <p:nvGrpSpPr>
          <p:cNvPr id="30" name="Text2"/>
          <p:cNvGrpSpPr/>
          <p:nvPr>
            <p:custDataLst>
              <p:tags r:id="rId12"/>
            </p:custDataLst>
          </p:nvPr>
        </p:nvGrpSpPr>
        <p:grpSpPr>
          <a:xfrm>
            <a:off x="3838944" y="1781273"/>
            <a:ext cx="4816373" cy="363760"/>
            <a:chOff x="3994" y="2968"/>
            <a:chExt cx="7098" cy="573"/>
          </a:xfrm>
        </p:grpSpPr>
        <p:sp>
          <p:nvSpPr>
            <p:cNvPr id="31" name="Text1"/>
            <p:cNvSpPr txBox="1"/>
            <p:nvPr>
              <p:custDataLst>
                <p:tags r:id="rId13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激光飞行焊技术概览</a:t>
              </a:r>
            </a:p>
          </p:txBody>
        </p:sp>
        <p:sp>
          <p:nvSpPr>
            <p:cNvPr id="35" name="Freeform 18"/>
            <p:cNvSpPr/>
            <p:nvPr>
              <p:custDataLst>
                <p:tags r:id="rId14"/>
              </p:custDataLst>
            </p:nvPr>
          </p:nvSpPr>
          <p:spPr>
            <a:xfrm>
              <a:off x="3994" y="3097"/>
              <a:ext cx="298" cy="298"/>
            </a:xfrm>
            <a:custGeom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Text4"/>
          <p:cNvGrpSpPr/>
          <p:nvPr>
            <p:custDataLst>
              <p:tags r:id="rId15"/>
            </p:custDataLst>
          </p:nvPr>
        </p:nvGrpSpPr>
        <p:grpSpPr>
          <a:xfrm>
            <a:off x="3838944" y="2505714"/>
            <a:ext cx="4816373" cy="363220"/>
            <a:chOff x="3994" y="2968"/>
            <a:chExt cx="7098" cy="573"/>
          </a:xfrm>
        </p:grpSpPr>
        <p:sp>
          <p:nvSpPr>
            <p:cNvPr id="37" name="Text3"/>
            <p:cNvSpPr txBox="1"/>
            <p:nvPr>
              <p:custDataLst>
                <p:tags r:id="rId16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技术优势与突破</a:t>
              </a:r>
            </a:p>
          </p:txBody>
        </p:sp>
        <p:sp>
          <p:nvSpPr>
            <p:cNvPr id="38" name="Freeform 18"/>
            <p:cNvSpPr/>
            <p:nvPr>
              <p:custDataLst>
                <p:tags r:id="rId17"/>
              </p:custDataLst>
            </p:nvPr>
          </p:nvSpPr>
          <p:spPr>
            <a:xfrm>
              <a:off x="3994" y="3097"/>
              <a:ext cx="298" cy="298"/>
            </a:xfrm>
            <a:custGeom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9" name="Text6"/>
          <p:cNvGrpSpPr/>
          <p:nvPr>
            <p:custDataLst>
              <p:tags r:id="rId18"/>
            </p:custDataLst>
          </p:nvPr>
        </p:nvGrpSpPr>
        <p:grpSpPr>
          <a:xfrm>
            <a:off x="3838944" y="3953514"/>
            <a:ext cx="4816373" cy="363220"/>
            <a:chOff x="3994" y="2968"/>
            <a:chExt cx="7098" cy="573"/>
          </a:xfrm>
        </p:grpSpPr>
        <p:sp>
          <p:nvSpPr>
            <p:cNvPr id="40" name="Text5"/>
            <p:cNvSpPr txBox="1"/>
            <p:nvPr>
              <p:custDataLst>
                <p:tags r:id="rId19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技术创新与未来发展</a:t>
              </a:r>
            </a:p>
          </p:txBody>
        </p:sp>
        <p:sp>
          <p:nvSpPr>
            <p:cNvPr id="42" name="Freeform 18"/>
            <p:cNvSpPr/>
            <p:nvPr>
              <p:custDataLst>
                <p:tags r:id="rId20"/>
              </p:custDataLst>
            </p:nvPr>
          </p:nvSpPr>
          <p:spPr>
            <a:xfrm>
              <a:off x="3994" y="3097"/>
              <a:ext cx="298" cy="298"/>
            </a:xfrm>
            <a:custGeom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3" name="Text8"/>
          <p:cNvGrpSpPr/>
          <p:nvPr>
            <p:custDataLst>
              <p:tags r:id="rId21"/>
            </p:custDataLst>
          </p:nvPr>
        </p:nvGrpSpPr>
        <p:grpSpPr>
          <a:xfrm>
            <a:off x="3838944" y="3229614"/>
            <a:ext cx="4816373" cy="363220"/>
            <a:chOff x="3994" y="2968"/>
            <a:chExt cx="7098" cy="573"/>
          </a:xfrm>
        </p:grpSpPr>
        <p:sp>
          <p:nvSpPr>
            <p:cNvPr id="44" name="Text7"/>
            <p:cNvSpPr txBox="1"/>
            <p:nvPr>
              <p:custDataLst>
                <p:tags r:id="rId22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汽车领域应用案例</a:t>
              </a:r>
            </a:p>
          </p:txBody>
        </p:sp>
        <p:sp>
          <p:nvSpPr>
            <p:cNvPr id="45" name="Freeform 18"/>
            <p:cNvSpPr/>
            <p:nvPr>
              <p:custDataLst>
                <p:tags r:id="rId23"/>
              </p:custDataLst>
            </p:nvPr>
          </p:nvSpPr>
          <p:spPr>
            <a:xfrm>
              <a:off x="3994" y="3097"/>
              <a:ext cx="298" cy="298"/>
            </a:xfrm>
            <a:custGeom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Text10"/>
          <p:cNvGrpSpPr/>
          <p:nvPr>
            <p:custDataLst>
              <p:tags r:id="rId24"/>
            </p:custDataLst>
          </p:nvPr>
        </p:nvGrpSpPr>
        <p:grpSpPr>
          <a:xfrm>
            <a:off x="3838944" y="4677414"/>
            <a:ext cx="4816373" cy="363220"/>
            <a:chOff x="3994" y="2968"/>
            <a:chExt cx="7098" cy="573"/>
          </a:xfrm>
        </p:grpSpPr>
        <p:sp>
          <p:nvSpPr>
            <p:cNvPr id="49" name="Text9"/>
            <p:cNvSpPr txBox="1"/>
            <p:nvPr>
              <p:custDataLst>
                <p:tags r:id="rId25"/>
              </p:custDataLst>
            </p:nvPr>
          </p:nvSpPr>
          <p:spPr>
            <a:xfrm>
              <a:off x="4503" y="2968"/>
              <a:ext cx="6589" cy="573"/>
            </a:xfrm>
            <a:prstGeom prst="rect">
              <a:avLst/>
            </a:prstGeom>
            <a:noFill/>
          </p:spPr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经济效益与社会影响</a:t>
              </a:r>
            </a:p>
          </p:txBody>
        </p:sp>
        <p:sp>
          <p:nvSpPr>
            <p:cNvPr id="50" name="Freeform 18"/>
            <p:cNvSpPr/>
            <p:nvPr>
              <p:custDataLst>
                <p:tags r:id="rId26"/>
              </p:custDataLst>
            </p:nvPr>
          </p:nvSpPr>
          <p:spPr>
            <a:xfrm>
              <a:off x="3994" y="3097"/>
              <a:ext cx="298" cy="298"/>
            </a:xfrm>
            <a:custGeom>
              <a:gdLst>
                <a:gd name="connsiteX0" fmla="*/ 1428547 w 2857092"/>
                <a:gd name="connsiteY0" fmla="*/ 541531 h 2857094"/>
                <a:gd name="connsiteX1" fmla="*/ 541532 w 2857092"/>
                <a:gd name="connsiteY1" fmla="*/ 1428546 h 2857094"/>
                <a:gd name="connsiteX2" fmla="*/ 1428547 w 2857092"/>
                <a:gd name="connsiteY2" fmla="*/ 2315561 h 2857094"/>
                <a:gd name="connsiteX3" fmla="*/ 2315562 w 2857092"/>
                <a:gd name="connsiteY3" fmla="*/ 1428546 h 2857094"/>
                <a:gd name="connsiteX4" fmla="*/ 1428547 w 2857092"/>
                <a:gd name="connsiteY4" fmla="*/ 541531 h 2857094"/>
                <a:gd name="connsiteX5" fmla="*/ 1428546 w 2857092"/>
                <a:gd name="connsiteY5" fmla="*/ 0 h 2857094"/>
                <a:gd name="connsiteX6" fmla="*/ 2857092 w 2857092"/>
                <a:gd name="connsiteY6" fmla="*/ 1428547 h 2857094"/>
                <a:gd name="connsiteX7" fmla="*/ 1428546 w 2857092"/>
                <a:gd name="connsiteY7" fmla="*/ 2857094 h 2857094"/>
                <a:gd name="connsiteX8" fmla="*/ 0 w 2857092"/>
                <a:gd name="connsiteY8" fmla="*/ 1428547 h 2857094"/>
                <a:gd name="connsiteX9" fmla="*/ 1428546 w 2857092"/>
                <a:gd name="connsiteY9" fmla="*/ 0 h 285709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092" h="2857094">
                  <a:moveTo>
                    <a:pt x="1428547" y="541531"/>
                  </a:moveTo>
                  <a:cubicBezTo>
                    <a:pt x="938662" y="541531"/>
                    <a:pt x="541532" y="938661"/>
                    <a:pt x="541532" y="1428546"/>
                  </a:cubicBezTo>
                  <a:cubicBezTo>
                    <a:pt x="541532" y="1918431"/>
                    <a:pt x="938662" y="2315561"/>
                    <a:pt x="1428547" y="2315561"/>
                  </a:cubicBezTo>
                  <a:cubicBezTo>
                    <a:pt x="1918432" y="2315561"/>
                    <a:pt x="2315562" y="1918431"/>
                    <a:pt x="2315562" y="1428546"/>
                  </a:cubicBezTo>
                  <a:cubicBezTo>
                    <a:pt x="2315562" y="938661"/>
                    <a:pt x="1918432" y="541531"/>
                    <a:pt x="1428547" y="541531"/>
                  </a:cubicBezTo>
                  <a:close/>
                  <a:moveTo>
                    <a:pt x="1428546" y="0"/>
                  </a:moveTo>
                  <a:cubicBezTo>
                    <a:pt x="2217510" y="0"/>
                    <a:pt x="2857092" y="639582"/>
                    <a:pt x="2857092" y="1428547"/>
                  </a:cubicBezTo>
                  <a:cubicBezTo>
                    <a:pt x="2857092" y="2217512"/>
                    <a:pt x="2217510" y="2857094"/>
                    <a:pt x="1428546" y="2857094"/>
                  </a:cubicBezTo>
                  <a:cubicBezTo>
                    <a:pt x="639582" y="2857094"/>
                    <a:pt x="0" y="2217512"/>
                    <a:pt x="0" y="1428547"/>
                  </a:cubicBezTo>
                  <a:cubicBezTo>
                    <a:pt x="0" y="639582"/>
                    <a:pt x="639582" y="0"/>
                    <a:pt x="142854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1736" tIns="36186" rIns="71736" bIns="36186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 sz="19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12016740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258445" y="525780"/>
            <a:ext cx="11689715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custData r:id="rId27"/>
      <p:tags r:id="rId28"/>
    </p:custDataLst>
  </p:cSld>
  <p:clrMapOvr>
    <a:masterClrMapping/>
  </p:clrMapOvr>
</p:sld>
</file>

<file path=ppt/slides/slide20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直接连接符 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hape1">
            <a:extLst>
              <a:ext uri="{FF2B5EF4-FFF2-40B4-BE49-F238E27FC236}">
                <a16:creationId xmlns:a16="http://schemas.microsoft.com/office/drawing/2014/main" id="{B814C8DC-E193-F0BC-3407-E2C6942860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98529" y="4326340"/>
            <a:ext cx="2657847" cy="2531660"/>
          </a:xfrm>
          <a:custGeom>
            <a:gdLst>
              <a:gd name="connsiteX0" fmla="*/ 1328923 w 2657847"/>
              <a:gd name="connsiteY0" fmla="*/ 0 h 2531660"/>
              <a:gd name="connsiteX1" fmla="*/ 2657847 w 2657847"/>
              <a:gd name="connsiteY1" fmla="*/ 664462 h 2531660"/>
              <a:gd name="connsiteX2" fmla="*/ 2657847 w 2657847"/>
              <a:gd name="connsiteY2" fmla="*/ 2531660 h 2531660"/>
              <a:gd name="connsiteX3" fmla="*/ 0 w 2657847"/>
              <a:gd name="connsiteY3" fmla="*/ 2531660 h 2531660"/>
              <a:gd name="connsiteX4" fmla="*/ 0 w 2657847"/>
              <a:gd name="connsiteY4" fmla="*/ 664462 h 25316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7847" h="2531660">
                <a:moveTo>
                  <a:pt x="1328923" y="0"/>
                </a:moveTo>
                <a:lnTo>
                  <a:pt x="2657847" y="664462"/>
                </a:lnTo>
                <a:lnTo>
                  <a:pt x="2657847" y="2531660"/>
                </a:lnTo>
                <a:lnTo>
                  <a:pt x="0" y="2531660"/>
                </a:lnTo>
                <a:lnTo>
                  <a:pt x="0" y="664462"/>
                </a:lnTo>
                <a:close/>
              </a:path>
            </a:pathLst>
          </a:custGeom>
          <a:blipFill>
            <a:blip r:embed="rId4"/>
            <a:stretch>
              <a:fillRect l="-21467" r="-2146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Shape2">
            <a:extLst>
              <a:ext uri="{FF2B5EF4-FFF2-40B4-BE49-F238E27FC236}">
                <a16:creationId xmlns:a16="http://schemas.microsoft.com/office/drawing/2014/main" id="{F2ADA5A1-7E9A-9A1B-7270-8B376AB6A4A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178091" y="1884435"/>
            <a:ext cx="2657847" cy="2987817"/>
          </a:xfrm>
          <a:custGeom>
            <a:gdLst>
              <a:gd name="connsiteX0" fmla="*/ 1328923 w 2657847"/>
              <a:gd name="connsiteY0" fmla="*/ 0 h 2987817"/>
              <a:gd name="connsiteX1" fmla="*/ 2657847 w 2657847"/>
              <a:gd name="connsiteY1" fmla="*/ 664462 h 2987817"/>
              <a:gd name="connsiteX2" fmla="*/ 2657847 w 2657847"/>
              <a:gd name="connsiteY2" fmla="*/ 2323355 h 2987817"/>
              <a:gd name="connsiteX3" fmla="*/ 1328923 w 2657847"/>
              <a:gd name="connsiteY3" fmla="*/ 2987817 h 2987817"/>
              <a:gd name="connsiteX4" fmla="*/ 0 w 2657847"/>
              <a:gd name="connsiteY4" fmla="*/ 2323355 h 2987817"/>
              <a:gd name="connsiteX5" fmla="*/ 0 w 2657847"/>
              <a:gd name="connsiteY5" fmla="*/ 664462 h 29878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847" h="2987817">
                <a:moveTo>
                  <a:pt x="1328923" y="0"/>
                </a:moveTo>
                <a:lnTo>
                  <a:pt x="2657847" y="664462"/>
                </a:lnTo>
                <a:lnTo>
                  <a:pt x="2657847" y="2323355"/>
                </a:lnTo>
                <a:lnTo>
                  <a:pt x="1328923" y="2987817"/>
                </a:lnTo>
                <a:lnTo>
                  <a:pt x="0" y="2323355"/>
                </a:lnTo>
                <a:lnTo>
                  <a:pt x="0" y="664462"/>
                </a:lnTo>
                <a:close/>
              </a:path>
            </a:pathLst>
          </a:custGeom>
          <a:blipFill>
            <a:blip r:embed="rId6"/>
            <a:stretch>
              <a:fillRect l="-34344" r="-34344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Shape3">
            <a:extLst>
              <a:ext uri="{FF2B5EF4-FFF2-40B4-BE49-F238E27FC236}">
                <a16:creationId xmlns:a16="http://schemas.microsoft.com/office/drawing/2014/main" id="{6EB11D68-0EE1-A362-B3A4-0E975434450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798529" y="1"/>
            <a:ext cx="2657847" cy="2431577"/>
          </a:xfrm>
          <a:custGeom>
            <a:gdLst>
              <a:gd name="connsiteX0" fmla="*/ 0 w 2657847"/>
              <a:gd name="connsiteY0" fmla="*/ 0 h 2431577"/>
              <a:gd name="connsiteX1" fmla="*/ 2657847 w 2657847"/>
              <a:gd name="connsiteY1" fmla="*/ 0 h 2431577"/>
              <a:gd name="connsiteX2" fmla="*/ 2657847 w 2657847"/>
              <a:gd name="connsiteY2" fmla="*/ 1767115 h 2431577"/>
              <a:gd name="connsiteX3" fmla="*/ 1328923 w 2657847"/>
              <a:gd name="connsiteY3" fmla="*/ 2431577 h 2431577"/>
              <a:gd name="connsiteX4" fmla="*/ 0 w 2657847"/>
              <a:gd name="connsiteY4" fmla="*/ 1767115 h 24315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7847" h="2431577">
                <a:moveTo>
                  <a:pt x="0" y="0"/>
                </a:moveTo>
                <a:lnTo>
                  <a:pt x="2657847" y="0"/>
                </a:lnTo>
                <a:lnTo>
                  <a:pt x="2657847" y="1767115"/>
                </a:lnTo>
                <a:lnTo>
                  <a:pt x="1328923" y="2431577"/>
                </a:lnTo>
                <a:lnTo>
                  <a:pt x="0" y="1767115"/>
                </a:lnTo>
                <a:close/>
              </a:path>
            </a:pathLst>
          </a:custGeom>
          <a:blipFill>
            <a:blip r:embed="rId8"/>
            <a:stretch>
              <a:fillRect l="-18642" r="-1864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Shape4">
            <a:extLst>
              <a:ext uri="{FF2B5EF4-FFF2-40B4-BE49-F238E27FC236}">
                <a16:creationId xmlns:a16="http://schemas.microsoft.com/office/drawing/2014/main" id="{B988FE3F-E8D3-2004-7B0A-E33A47AA602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18968" y="1884435"/>
            <a:ext cx="2657847" cy="2987817"/>
          </a:xfrm>
          <a:custGeom>
            <a:gdLst>
              <a:gd name="connsiteX0" fmla="*/ 1328923 w 2657847"/>
              <a:gd name="connsiteY0" fmla="*/ 0 h 2987817"/>
              <a:gd name="connsiteX1" fmla="*/ 2657847 w 2657847"/>
              <a:gd name="connsiteY1" fmla="*/ 664462 h 2987817"/>
              <a:gd name="connsiteX2" fmla="*/ 2657847 w 2657847"/>
              <a:gd name="connsiteY2" fmla="*/ 2323355 h 2987817"/>
              <a:gd name="connsiteX3" fmla="*/ 1328923 w 2657847"/>
              <a:gd name="connsiteY3" fmla="*/ 2987817 h 2987817"/>
              <a:gd name="connsiteX4" fmla="*/ 0 w 2657847"/>
              <a:gd name="connsiteY4" fmla="*/ 2323355 h 2987817"/>
              <a:gd name="connsiteX5" fmla="*/ 0 w 2657847"/>
              <a:gd name="connsiteY5" fmla="*/ 664462 h 29878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847" h="2987817">
                <a:moveTo>
                  <a:pt x="1328923" y="0"/>
                </a:moveTo>
                <a:lnTo>
                  <a:pt x="2657847" y="664462"/>
                </a:lnTo>
                <a:lnTo>
                  <a:pt x="2657847" y="2323355"/>
                </a:lnTo>
                <a:lnTo>
                  <a:pt x="1328923" y="2987817"/>
                </a:lnTo>
                <a:lnTo>
                  <a:pt x="0" y="2323355"/>
                </a:lnTo>
                <a:lnTo>
                  <a:pt x="0" y="664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Text1">
            <a:extLst>
              <a:ext uri="{FF2B5EF4-FFF2-40B4-BE49-F238E27FC236}">
                <a16:creationId xmlns:a16="http://schemas.microsoft.com/office/drawing/2014/main" id="{973FB1A9-66C5-0721-39BD-FD092A2D121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146800" y="387411"/>
            <a:ext cx="5618492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制造成本降低与生产效率提升</a:t>
            </a:r>
          </a:p>
        </p:txBody>
      </p:sp>
      <p:sp>
        <p:nvSpPr>
          <p:cNvPr id="3" name="Text2">
            <a:extLst>
              <a:ext uri="{FF2B5EF4-FFF2-40B4-BE49-F238E27FC236}">
                <a16:creationId xmlns:a16="http://schemas.microsoft.com/office/drawing/2014/main" id="{7CDDCC05-613D-2183-4E7C-7DB45842625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147297" y="1884434"/>
            <a:ext cx="5625736" cy="443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1.成本降低显著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激光飞行焊技术通过非接触式焊接，减少材料损耗20%，提高焊接精度至0.1mm，综合制造成本下降15%，促进经济效益提升。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2.生产效率倍增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相比传统焊接，激光飞行焊速度提升3倍，实现自动化生产，日产量增加50%，大幅提升生产效率，满足大规模定制需求。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3.资源利用优化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采用激光飞行焊技术，能源利用率提高40%，减少废弃物排放，环境友好型生产模式助力企业可持续发展，共赢社会经济效益。</a:t>
            </a:r>
          </a:p>
        </p:txBody>
      </p:sp>
      <p:sp>
        <p:nvSpPr>
          <p:cNvPr id="22" name="Shape5">
            <a:extLst>
              <a:ext uri="{FF2B5EF4-FFF2-40B4-BE49-F238E27FC236}">
                <a16:creationId xmlns:a16="http://schemas.microsoft.com/office/drawing/2014/main" id="{9F8BAB45-3AED-9BFA-244B-A6B79567FCE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479320" y="6358453"/>
            <a:ext cx="1163894" cy="25122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txBody>
          <a:bodyPr wrap="square" lIns="91440" tIns="0" rIns="0" b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Read more &gt;&gt;</a:t>
            </a:r>
          </a:p>
        </p:txBody>
      </p:sp>
    </p:spTree>
    <p:custDataLst>
      <p:custData r:id="rId13"/>
      <p:tags r:id="rId14"/>
    </p:custDataLst>
    <p:extLst>
      <p:ext uri="{BB962C8B-B14F-4D97-AF65-F5344CB8AC3E}">
        <p14:creationId val="1623677553"/>
      </p:ext>
    </p:extLst>
  </p:cSld>
  <p:clrMapOvr>
    <a:masterClrMapping/>
  </p:clrMapOvr>
</p:sld>
</file>

<file path=ppt/slides/slide21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0" name="直接连接符 1"/>
          <p:cNvCxnSpPr/>
          <p:nvPr/>
        </p:nvCxnSpPr>
        <p:spPr>
          <a:xfrm flipH="1">
            <a:off x="12016740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!!平滑1"/>
          <p:cNvSpPr/>
          <p:nvPr>
            <p:custDataLst>
              <p:tags r:id="rId3"/>
            </p:custDataLst>
          </p:nvPr>
        </p:nvSpPr>
        <p:spPr>
          <a:xfrm>
            <a:off x="8457609" y="0"/>
            <a:ext cx="3734392" cy="4826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ID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hape1"/>
          <p:cNvSpPr/>
          <p:nvPr>
            <p:custDataLst>
              <p:tags r:id="rId4"/>
            </p:custDataLst>
          </p:nvPr>
        </p:nvSpPr>
        <p:spPr>
          <a:xfrm>
            <a:off x="6504973" y="562662"/>
            <a:ext cx="5045717" cy="5732675"/>
          </a:xfrm>
          <a:prstGeom prst="round2DiagRect">
            <a:avLst>
              <a:gd name="adj1" fmla="val 5592"/>
              <a:gd name="adj2" fmla="val 0"/>
            </a:avLst>
          </a:prstGeom>
          <a:blipFill>
            <a:blip r:embed="rId5"/>
            <a:stretch>
              <a:fillRect t="-5045" b="-504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ID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1">
            <a:extLst>
              <a:ext uri="{FF2B5EF4-FFF2-40B4-BE49-F238E27FC236}">
                <a16:creationId xmlns:a16="http://schemas.microsoft.com/office/drawing/2014/main" id="{F3E8802C-7C1E-D562-96A8-A77CB1B3FAB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41310" y="2171417"/>
            <a:ext cx="5347349" cy="396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1.减重提升能效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激光飞行焊技术使车身结构更轻，平均减重15%，据研究，车重每减少10%，油耗可降低6%-8%，显著提升燃油经济性。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2.降低成本投入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相比传统焊接，激光飞行焊效率提升30%，材料损耗降低20%，整体制造成本下降约10%，增强汽车企业市场竞争力。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3.加速产业转型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激光飞行焊技术推动汽车行业向轻量化、智能化转型，预计2025年，轻量化汽车市场份额将提升至40%，引领产业升级。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4.环保效益显著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轻量化汽车减少碳排放，据估算，每辆车减重100kg，全生命周期可减少CO2排放约2吨，激光飞行焊技术是实现绿色制造的关键。</a:t>
            </a:r>
          </a:p>
        </p:txBody>
      </p:sp>
      <p:sp>
        <p:nvSpPr>
          <p:cNvPr id="4" name="Text2">
            <a:extLst>
              <a:ext uri="{FF2B5EF4-FFF2-40B4-BE49-F238E27FC236}">
                <a16:creationId xmlns:a16="http://schemas.microsoft.com/office/drawing/2014/main" id="{91FB0A39-A218-C4AC-D8F2-156118687C1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20143" y="695533"/>
            <a:ext cx="5367625" cy="1295771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推动汽车轻量化进程</a:t>
            </a:r>
          </a:p>
        </p:txBody>
      </p:sp>
    </p:spTree>
    <p:custDataLst>
      <p:custData r:id="rId8"/>
      <p:tags r:id="rId9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22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1" name="直接连接符 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-【1】">
            <a:extLst>
              <a:ext uri="{FF2B5EF4-FFF2-40B4-BE49-F238E27FC236}">
                <a16:creationId xmlns:a16="http://schemas.microsoft.com/office/drawing/2014/main" id="{8BD938E4-711F-C714-D828-347DDD0FD25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2676837">
            <a:off x="4528901" y="2431212"/>
            <a:ext cx="3157132" cy="3157132"/>
          </a:xfrm>
          <a:prstGeom prst="roundRect">
            <a:avLst>
              <a:gd name="adj" fmla="val 4080"/>
            </a:avLst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Shape1">
            <a:extLst>
              <a:ext uri="{FF2B5EF4-FFF2-40B4-BE49-F238E27FC236}">
                <a16:creationId xmlns:a16="http://schemas.microsoft.com/office/drawing/2014/main" id="{E1AE005C-D8CA-AA43-0AA4-22FA2F6EBA1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687869" y="2617918"/>
            <a:ext cx="2813445" cy="2827527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Shape2">
            <a:extLst>
              <a:ext uri="{FF2B5EF4-FFF2-40B4-BE49-F238E27FC236}">
                <a16:creationId xmlns:a16="http://schemas.microsoft.com/office/drawing/2014/main" id="{4128286B-0364-DE98-CE31-BAC35F3A8B9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57792" y="2618197"/>
            <a:ext cx="678094" cy="678094"/>
          </a:xfrm>
          <a:prstGeom prst="ellipse">
            <a:avLst/>
          </a:prstGeom>
          <a:gradFill flip="none" rotWithShape="1">
            <a:gsLst>
              <a:gs pos="97000">
                <a:schemeClr val="accent3"/>
              </a:gs>
              <a:gs pos="44000">
                <a:schemeClr val="accent2"/>
              </a:gs>
              <a:gs pos="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0">
            <a:gradFill flip="none" rotWithShape="1">
              <a:gsLst>
                <a:gs pos="52200">
                  <a:schemeClr val="accent2"/>
                </a:gs>
                <a:gs pos="0">
                  <a:schemeClr val="accent3"/>
                </a:gs>
                <a:gs pos="100000">
                  <a:schemeClr val="accent1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1">
            <a:extLst>
              <a:ext uri="{FF2B5EF4-FFF2-40B4-BE49-F238E27FC236}">
                <a16:creationId xmlns:a16="http://schemas.microsoft.com/office/drawing/2014/main" id="{383F2160-B283-774B-B2CD-5DDE928AD5B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57798" y="2720340"/>
            <a:ext cx="675836" cy="52246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26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Shape3">
            <a:extLst>
              <a:ext uri="{FF2B5EF4-FFF2-40B4-BE49-F238E27FC236}">
                <a16:creationId xmlns:a16="http://schemas.microsoft.com/office/drawing/2014/main" id="{6895F42B-3691-9085-229D-997E557B95F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657410" y="2618197"/>
            <a:ext cx="678094" cy="678094"/>
          </a:xfrm>
          <a:prstGeom prst="ellipse">
            <a:avLst/>
          </a:prstGeom>
          <a:gradFill flip="none" rotWithShape="1">
            <a:gsLst>
              <a:gs pos="97000">
                <a:schemeClr val="accent3"/>
              </a:gs>
              <a:gs pos="44000">
                <a:schemeClr val="accent2"/>
              </a:gs>
              <a:gs pos="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0">
            <a:gradFill flip="none" rotWithShape="1">
              <a:gsLst>
                <a:gs pos="52200">
                  <a:schemeClr val="accent2"/>
                </a:gs>
                <a:gs pos="0">
                  <a:schemeClr val="accent3"/>
                </a:gs>
                <a:gs pos="100000">
                  <a:schemeClr val="accent1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Text2">
            <a:extLst>
              <a:ext uri="{FF2B5EF4-FFF2-40B4-BE49-F238E27FC236}">
                <a16:creationId xmlns:a16="http://schemas.microsoft.com/office/drawing/2014/main" id="{B07788DE-5948-1639-662F-EBB6B108943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657416" y="2720340"/>
            <a:ext cx="675836" cy="52246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6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Shape4">
            <a:extLst>
              <a:ext uri="{FF2B5EF4-FFF2-40B4-BE49-F238E27FC236}">
                <a16:creationId xmlns:a16="http://schemas.microsoft.com/office/drawing/2014/main" id="{1B995571-8D32-9610-B62F-17A86C3813E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857144" y="4650770"/>
            <a:ext cx="678094" cy="678094"/>
          </a:xfrm>
          <a:prstGeom prst="ellipse">
            <a:avLst/>
          </a:prstGeom>
          <a:gradFill flip="none" rotWithShape="1">
            <a:gsLst>
              <a:gs pos="97000">
                <a:schemeClr val="accent3"/>
              </a:gs>
              <a:gs pos="44000">
                <a:schemeClr val="accent2"/>
              </a:gs>
              <a:gs pos="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0">
            <a:gradFill flip="none" rotWithShape="1">
              <a:gsLst>
                <a:gs pos="52200">
                  <a:schemeClr val="accent2"/>
                </a:gs>
                <a:gs pos="0">
                  <a:schemeClr val="accent3"/>
                </a:gs>
                <a:gs pos="100000">
                  <a:schemeClr val="accent1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Text3">
            <a:extLst>
              <a:ext uri="{FF2B5EF4-FFF2-40B4-BE49-F238E27FC236}">
                <a16:creationId xmlns:a16="http://schemas.microsoft.com/office/drawing/2014/main" id="{35BC7CFA-024D-29DF-12F6-8A97E0D4FE4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857149" y="4752913"/>
            <a:ext cx="675836" cy="52246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26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hape5">
            <a:extLst>
              <a:ext uri="{FF2B5EF4-FFF2-40B4-BE49-F238E27FC236}">
                <a16:creationId xmlns:a16="http://schemas.microsoft.com/office/drawing/2014/main" id="{E1E4A17E-A1FF-892E-5B94-AC5B9FBFAD9C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656762" y="4650770"/>
            <a:ext cx="678094" cy="678094"/>
          </a:xfrm>
          <a:prstGeom prst="ellipse">
            <a:avLst/>
          </a:prstGeom>
          <a:gradFill flip="none" rotWithShape="1">
            <a:gsLst>
              <a:gs pos="97000">
                <a:schemeClr val="accent3"/>
              </a:gs>
              <a:gs pos="44000">
                <a:schemeClr val="accent2"/>
              </a:gs>
              <a:gs pos="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0">
            <a:gradFill flip="none" rotWithShape="1">
              <a:gsLst>
                <a:gs pos="52200">
                  <a:schemeClr val="accent2"/>
                </a:gs>
                <a:gs pos="0">
                  <a:schemeClr val="accent3"/>
                </a:gs>
                <a:gs pos="100000">
                  <a:schemeClr val="accent1"/>
                </a:gs>
              </a:gsLst>
              <a:path path="circle">
                <a:fillToRect l="100000" b="100000"/>
              </a:path>
              <a:tileRect t="-100000" r="-10000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Text4">
            <a:extLst>
              <a:ext uri="{FF2B5EF4-FFF2-40B4-BE49-F238E27FC236}">
                <a16:creationId xmlns:a16="http://schemas.microsoft.com/office/drawing/2014/main" id="{1A80631B-4D0F-AF08-1CAF-BEEE489ED92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656768" y="4752913"/>
            <a:ext cx="675836" cy="52246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26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5">
            <a:extLst>
              <a:ext uri="{FF2B5EF4-FFF2-40B4-BE49-F238E27FC236}">
                <a16:creationId xmlns:a16="http://schemas.microsoft.com/office/drawing/2014/main" id="{C7073F4C-434C-8664-EE7D-A19A3048AB8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71610" y="223083"/>
            <a:ext cx="9629715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对环保与可持续发展的贡献</a:t>
            </a:r>
          </a:p>
        </p:txBody>
      </p:sp>
      <p:sp>
        <p:nvSpPr>
          <p:cNvPr id="28" name="椭圆 27-【1】">
            <a:extLst>
              <a:ext uri="{FF2B5EF4-FFF2-40B4-BE49-F238E27FC236}">
                <a16:creationId xmlns:a16="http://schemas.microsoft.com/office/drawing/2014/main" id="{94EBC634-6280-23B5-68F9-B885605E059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1457773" y="383353"/>
            <a:ext cx="175648" cy="17564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椭圆 28-【1】">
            <a:extLst>
              <a:ext uri="{FF2B5EF4-FFF2-40B4-BE49-F238E27FC236}">
                <a16:creationId xmlns:a16="http://schemas.microsoft.com/office/drawing/2014/main" id="{07E536FB-F7D9-A03D-EDB2-CCE0B90FDD9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1711552" y="383353"/>
            <a:ext cx="175648" cy="1756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0" name="组合 29-【1】">
            <a:extLst>
              <a:ext uri="{FF2B5EF4-FFF2-40B4-BE49-F238E27FC236}">
                <a16:creationId xmlns:a16="http://schemas.microsoft.com/office/drawing/2014/main" id="{DBDF8D53-6732-DB23-7278-86DDBB46DF9E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5540114" y="3467100"/>
            <a:ext cx="1108954" cy="1085356"/>
            <a:chOff x="9834563" y="6069013"/>
            <a:chExt cx="596901" cy="584200"/>
          </a:xfrm>
          <a:solidFill>
            <a:schemeClr val="tx2"/>
          </a:solidFill>
        </p:grpSpPr>
        <p:sp>
          <p:nvSpPr>
            <p:cNvPr id="31" name="Freeform 174">
              <a:extLst>
                <a:ext uri="{FF2B5EF4-FFF2-40B4-BE49-F238E27FC236}">
                  <a16:creationId xmlns:a16="http://schemas.microsoft.com/office/drawing/2014/main" id="{A30E1F10-5515-66A9-7AE4-1BE93D39EFD9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950451" y="6069013"/>
              <a:ext cx="481013" cy="584200"/>
            </a:xfrm>
            <a:custGeom>
              <a:gdLst>
                <a:gd name="T0" fmla="*/ 100 w 128"/>
                <a:gd name="T1" fmla="*/ 113 h 155"/>
                <a:gd name="T2" fmla="*/ 100 w 128"/>
                <a:gd name="T3" fmla="*/ 105 h 155"/>
                <a:gd name="T4" fmla="*/ 62 w 128"/>
                <a:gd name="T5" fmla="*/ 109 h 155"/>
                <a:gd name="T6" fmla="*/ 127 w 128"/>
                <a:gd name="T7" fmla="*/ 51 h 155"/>
                <a:gd name="T8" fmla="*/ 74 w 128"/>
                <a:gd name="T9" fmla="*/ 0 h 155"/>
                <a:gd name="T10" fmla="*/ 0 w 128"/>
                <a:gd name="T11" fmla="*/ 22 h 155"/>
                <a:gd name="T12" fmla="*/ 3 w 128"/>
                <a:gd name="T13" fmla="*/ 70 h 155"/>
                <a:gd name="T14" fmla="*/ 4 w 128"/>
                <a:gd name="T15" fmla="*/ 69 h 155"/>
                <a:gd name="T16" fmla="*/ 10 w 128"/>
                <a:gd name="T17" fmla="*/ 22 h 155"/>
                <a:gd name="T18" fmla="*/ 68 w 128"/>
                <a:gd name="T19" fmla="*/ 10 h 155"/>
                <a:gd name="T20" fmla="*/ 90 w 128"/>
                <a:gd name="T21" fmla="*/ 59 h 155"/>
                <a:gd name="T22" fmla="*/ 118 w 128"/>
                <a:gd name="T23" fmla="*/ 134 h 155"/>
                <a:gd name="T24" fmla="*/ 45 w 128"/>
                <a:gd name="T25" fmla="*/ 145 h 155"/>
                <a:gd name="T26" fmla="*/ 44 w 128"/>
                <a:gd name="T27" fmla="*/ 155 h 155"/>
                <a:gd name="T28" fmla="*/ 92 w 128"/>
                <a:gd name="T29" fmla="*/ 155 h 155"/>
                <a:gd name="T30" fmla="*/ 128 w 128"/>
                <a:gd name="T31" fmla="*/ 134 h 155"/>
                <a:gd name="T32" fmla="*/ 127 w 128"/>
                <a:gd name="T33" fmla="*/ 51 h 155"/>
                <a:gd name="T34" fmla="*/ 78 w 128"/>
                <a:gd name="T35" fmla="*/ 38 h 155"/>
                <a:gd name="T36" fmla="*/ 112 w 128"/>
                <a:gd name="T37" fmla="*/ 50 h 155"/>
                <a:gd name="T38" fmla="*/ 55 w 128"/>
                <a:gd name="T39" fmla="*/ 54 h 155"/>
                <a:gd name="T40" fmla="*/ 28 w 128"/>
                <a:gd name="T41" fmla="*/ 50 h 155"/>
                <a:gd name="T42" fmla="*/ 28 w 128"/>
                <a:gd name="T43" fmla="*/ 58 h 155"/>
                <a:gd name="T44" fmla="*/ 55 w 128"/>
                <a:gd name="T45" fmla="*/ 54 h 155"/>
                <a:gd name="T46" fmla="*/ 51 w 128"/>
                <a:gd name="T47" fmla="*/ 42 h 155"/>
                <a:gd name="T48" fmla="*/ 51 w 128"/>
                <a:gd name="T49" fmla="*/ 34 h 155"/>
                <a:gd name="T50" fmla="*/ 24 w 128"/>
                <a:gd name="T51" fmla="*/ 38 h 155"/>
                <a:gd name="T52" fmla="*/ 100 w 128"/>
                <a:gd name="T53" fmla="*/ 121 h 155"/>
                <a:gd name="T54" fmla="*/ 62 w 128"/>
                <a:gd name="T55" fmla="*/ 125 h 155"/>
                <a:gd name="T56" fmla="*/ 100 w 128"/>
                <a:gd name="T57" fmla="*/ 129 h 155"/>
                <a:gd name="T58" fmla="*/ 100 w 128"/>
                <a:gd name="T59" fmla="*/ 121 h 155"/>
                <a:gd name="T60" fmla="*/ 100 w 128"/>
                <a:gd name="T61" fmla="*/ 96 h 155"/>
                <a:gd name="T62" fmla="*/ 100 w 128"/>
                <a:gd name="T63" fmla="*/ 88 h 155"/>
                <a:gd name="T64" fmla="*/ 62 w 128"/>
                <a:gd name="T65" fmla="*/ 92 h 1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55">
                  <a:moveTo>
                    <a:pt x="66" y="113"/>
                  </a:moveTo>
                  <a:cubicBezTo>
                    <a:pt x="100" y="113"/>
                    <a:pt x="100" y="113"/>
                    <a:pt x="100" y="113"/>
                  </a:cubicBezTo>
                  <a:cubicBezTo>
                    <a:pt x="102" y="113"/>
                    <a:pt x="104" y="111"/>
                    <a:pt x="104" y="109"/>
                  </a:cubicBezTo>
                  <a:cubicBezTo>
                    <a:pt x="104" y="107"/>
                    <a:pt x="102" y="105"/>
                    <a:pt x="100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3" y="105"/>
                    <a:pt x="62" y="107"/>
                    <a:pt x="62" y="109"/>
                  </a:cubicBezTo>
                  <a:cubicBezTo>
                    <a:pt x="62" y="111"/>
                    <a:pt x="63" y="113"/>
                    <a:pt x="66" y="113"/>
                  </a:cubicBezTo>
                  <a:close/>
                  <a:moveTo>
                    <a:pt x="127" y="51"/>
                  </a:moveTo>
                  <a:cubicBezTo>
                    <a:pt x="78" y="2"/>
                    <a:pt x="78" y="2"/>
                    <a:pt x="78" y="2"/>
                  </a:cubicBezTo>
                  <a:cubicBezTo>
                    <a:pt x="77" y="1"/>
                    <a:pt x="76" y="0"/>
                    <a:pt x="7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6" y="68"/>
                    <a:pt x="8" y="67"/>
                    <a:pt x="10" y="6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15"/>
                    <a:pt x="15" y="10"/>
                    <a:pt x="21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50"/>
                    <a:pt x="78" y="59"/>
                    <a:pt x="90" y="59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18" y="140"/>
                    <a:pt x="113" y="145"/>
                    <a:pt x="107" y="145"/>
                  </a:cubicBezTo>
                  <a:cubicBezTo>
                    <a:pt x="45" y="145"/>
                    <a:pt x="45" y="145"/>
                    <a:pt x="45" y="145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5" y="153"/>
                    <a:pt x="44" y="154"/>
                    <a:pt x="44" y="155"/>
                  </a:cubicBezTo>
                  <a:cubicBezTo>
                    <a:pt x="64" y="155"/>
                    <a:pt x="92" y="155"/>
                    <a:pt x="92" y="155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107" y="155"/>
                    <a:pt x="107" y="155"/>
                    <a:pt x="107" y="155"/>
                  </a:cubicBezTo>
                  <a:cubicBezTo>
                    <a:pt x="118" y="155"/>
                    <a:pt x="128" y="145"/>
                    <a:pt x="128" y="13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3"/>
                    <a:pt x="128" y="51"/>
                    <a:pt x="127" y="51"/>
                  </a:cubicBezTo>
                  <a:close/>
                  <a:moveTo>
                    <a:pt x="90" y="50"/>
                  </a:moveTo>
                  <a:cubicBezTo>
                    <a:pt x="83" y="50"/>
                    <a:pt x="78" y="44"/>
                    <a:pt x="78" y="3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112" y="50"/>
                    <a:pt x="112" y="50"/>
                    <a:pt x="112" y="50"/>
                  </a:cubicBezTo>
                  <a:lnTo>
                    <a:pt x="90" y="50"/>
                  </a:lnTo>
                  <a:close/>
                  <a:moveTo>
                    <a:pt x="55" y="54"/>
                  </a:moveTo>
                  <a:cubicBezTo>
                    <a:pt x="55" y="52"/>
                    <a:pt x="54" y="50"/>
                    <a:pt x="51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6" y="50"/>
                    <a:pt x="24" y="52"/>
                    <a:pt x="24" y="54"/>
                  </a:cubicBezTo>
                  <a:cubicBezTo>
                    <a:pt x="24" y="56"/>
                    <a:pt x="26" y="58"/>
                    <a:pt x="28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4" y="58"/>
                    <a:pt x="55" y="56"/>
                    <a:pt x="55" y="54"/>
                  </a:cubicBezTo>
                  <a:close/>
                  <a:moveTo>
                    <a:pt x="28" y="42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4" y="42"/>
                    <a:pt x="55" y="40"/>
                    <a:pt x="55" y="38"/>
                  </a:cubicBezTo>
                  <a:cubicBezTo>
                    <a:pt x="55" y="36"/>
                    <a:pt x="54" y="34"/>
                    <a:pt x="51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4"/>
                    <a:pt x="24" y="36"/>
                    <a:pt x="24" y="38"/>
                  </a:cubicBezTo>
                  <a:cubicBezTo>
                    <a:pt x="24" y="40"/>
                    <a:pt x="26" y="42"/>
                    <a:pt x="28" y="42"/>
                  </a:cubicBezTo>
                  <a:close/>
                  <a:moveTo>
                    <a:pt x="100" y="121"/>
                  </a:moveTo>
                  <a:cubicBezTo>
                    <a:pt x="66" y="121"/>
                    <a:pt x="66" y="121"/>
                    <a:pt x="66" y="121"/>
                  </a:cubicBezTo>
                  <a:cubicBezTo>
                    <a:pt x="64" y="121"/>
                    <a:pt x="62" y="123"/>
                    <a:pt x="62" y="125"/>
                  </a:cubicBezTo>
                  <a:cubicBezTo>
                    <a:pt x="62" y="127"/>
                    <a:pt x="64" y="129"/>
                    <a:pt x="66" y="129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2" y="129"/>
                    <a:pt x="104" y="127"/>
                    <a:pt x="104" y="125"/>
                  </a:cubicBezTo>
                  <a:cubicBezTo>
                    <a:pt x="104" y="123"/>
                    <a:pt x="102" y="121"/>
                    <a:pt x="100" y="121"/>
                  </a:cubicBezTo>
                  <a:close/>
                  <a:moveTo>
                    <a:pt x="66" y="96"/>
                  </a:moveTo>
                  <a:cubicBezTo>
                    <a:pt x="100" y="96"/>
                    <a:pt x="100" y="96"/>
                    <a:pt x="100" y="96"/>
                  </a:cubicBezTo>
                  <a:cubicBezTo>
                    <a:pt x="102" y="96"/>
                    <a:pt x="104" y="95"/>
                    <a:pt x="104" y="92"/>
                  </a:cubicBezTo>
                  <a:cubicBezTo>
                    <a:pt x="104" y="90"/>
                    <a:pt x="102" y="88"/>
                    <a:pt x="100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3" y="88"/>
                    <a:pt x="62" y="90"/>
                    <a:pt x="62" y="92"/>
                  </a:cubicBezTo>
                  <a:cubicBezTo>
                    <a:pt x="62" y="95"/>
                    <a:pt x="63" y="96"/>
                    <a:pt x="6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ea"/>
              </a:endParaRPr>
            </a:p>
          </p:txBody>
        </p:sp>
        <p:sp>
          <p:nvSpPr>
            <p:cNvPr id="32" name="Freeform 175">
              <a:extLst>
                <a:ext uri="{FF2B5EF4-FFF2-40B4-BE49-F238E27FC236}">
                  <a16:creationId xmlns:a16="http://schemas.microsoft.com/office/drawing/2014/main" id="{383065FA-6640-4F8D-E748-F194B9CBA8F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 bwMode="auto">
            <a:xfrm>
              <a:off x="9834563" y="6348413"/>
              <a:ext cx="322263" cy="304800"/>
            </a:xfrm>
            <a:custGeom>
              <a:gdLst>
                <a:gd name="T0" fmla="*/ 0 w 86"/>
                <a:gd name="T1" fmla="*/ 41 h 81"/>
                <a:gd name="T2" fmla="*/ 4 w 86"/>
                <a:gd name="T3" fmla="*/ 45 h 81"/>
                <a:gd name="T4" fmla="*/ 18 w 86"/>
                <a:gd name="T5" fmla="*/ 45 h 81"/>
                <a:gd name="T6" fmla="*/ 18 w 86"/>
                <a:gd name="T7" fmla="*/ 77 h 81"/>
                <a:gd name="T8" fmla="*/ 22 w 86"/>
                <a:gd name="T9" fmla="*/ 81 h 81"/>
                <a:gd name="T10" fmla="*/ 64 w 86"/>
                <a:gd name="T11" fmla="*/ 81 h 81"/>
                <a:gd name="T12" fmla="*/ 68 w 86"/>
                <a:gd name="T13" fmla="*/ 77 h 81"/>
                <a:gd name="T14" fmla="*/ 68 w 86"/>
                <a:gd name="T15" fmla="*/ 45 h 81"/>
                <a:gd name="T16" fmla="*/ 82 w 86"/>
                <a:gd name="T17" fmla="*/ 45 h 81"/>
                <a:gd name="T18" fmla="*/ 86 w 86"/>
                <a:gd name="T19" fmla="*/ 41 h 81"/>
                <a:gd name="T20" fmla="*/ 85 w 86"/>
                <a:gd name="T21" fmla="*/ 38 h 81"/>
                <a:gd name="T22" fmla="*/ 85 w 86"/>
                <a:gd name="T23" fmla="*/ 38 h 81"/>
                <a:gd name="T24" fmla="*/ 46 w 86"/>
                <a:gd name="T25" fmla="*/ 1 h 81"/>
                <a:gd name="T26" fmla="*/ 43 w 86"/>
                <a:gd name="T27" fmla="*/ 0 h 81"/>
                <a:gd name="T28" fmla="*/ 40 w 86"/>
                <a:gd name="T29" fmla="*/ 1 h 81"/>
                <a:gd name="T30" fmla="*/ 40 w 86"/>
                <a:gd name="T31" fmla="*/ 1 h 81"/>
                <a:gd name="T32" fmla="*/ 1 w 86"/>
                <a:gd name="T33" fmla="*/ 38 h 81"/>
                <a:gd name="T34" fmla="*/ 1 w 86"/>
                <a:gd name="T35" fmla="*/ 38 h 81"/>
                <a:gd name="T36" fmla="*/ 1 w 86"/>
                <a:gd name="T37" fmla="*/ 38 h 81"/>
                <a:gd name="T38" fmla="*/ 1 w 86"/>
                <a:gd name="T39" fmla="*/ 39 h 81"/>
                <a:gd name="T40" fmla="*/ 0 w 86"/>
                <a:gd name="T41" fmla="*/ 41 h 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81">
                  <a:moveTo>
                    <a:pt x="0" y="41"/>
                  </a:moveTo>
                  <a:cubicBezTo>
                    <a:pt x="0" y="43"/>
                    <a:pt x="2" y="45"/>
                    <a:pt x="4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9"/>
                    <a:pt x="20" y="81"/>
                    <a:pt x="22" y="81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6" y="81"/>
                    <a:pt x="68" y="79"/>
                    <a:pt x="68" y="77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4" y="45"/>
                    <a:pt x="86" y="43"/>
                    <a:pt x="86" y="41"/>
                  </a:cubicBezTo>
                  <a:cubicBezTo>
                    <a:pt x="86" y="40"/>
                    <a:pt x="86" y="39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4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D10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ea"/>
              </a:endParaRPr>
            </a:p>
          </p:txBody>
        </p:sp>
      </p:grpSp>
      <p:sp>
        <p:nvSpPr>
          <p:cNvPr id="33" name="Text6">
            <a:extLst>
              <a:ext uri="{FF2B5EF4-FFF2-40B4-BE49-F238E27FC236}">
                <a16:creationId xmlns:a16="http://schemas.microsoft.com/office/drawing/2014/main" id="{7F6E0A7B-CE0F-59F2-CE49-08CC7B5E2E7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211448" y="2142526"/>
            <a:ext cx="3371850" cy="468196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材料利用率高</a:t>
            </a:r>
          </a:p>
        </p:txBody>
      </p:sp>
      <p:sp>
        <p:nvSpPr>
          <p:cNvPr id="34" name="Text7">
            <a:extLst>
              <a:ext uri="{FF2B5EF4-FFF2-40B4-BE49-F238E27FC236}">
                <a16:creationId xmlns:a16="http://schemas.microsoft.com/office/drawing/2014/main" id="{777ECE18-A97A-1034-2C35-CA418928F00C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211447" y="2581959"/>
            <a:ext cx="3448940" cy="140422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该技术实现精准焊接，材料浪费减少20%，提高资源利用效率，每年可节约大量原材料，促进循环经济发展。</a:t>
            </a:r>
          </a:p>
        </p:txBody>
      </p:sp>
      <p:sp>
        <p:nvSpPr>
          <p:cNvPr id="35" name="Text8">
            <a:extLst>
              <a:ext uri="{FF2B5EF4-FFF2-40B4-BE49-F238E27FC236}">
                <a16:creationId xmlns:a16="http://schemas.microsoft.com/office/drawing/2014/main" id="{20319D10-6EB7-4A7D-218B-6F0A00E5FB6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211448" y="4374340"/>
            <a:ext cx="3371850" cy="468196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推动产业升级</a:t>
            </a:r>
          </a:p>
        </p:txBody>
      </p:sp>
      <p:sp>
        <p:nvSpPr>
          <p:cNvPr id="36" name="Text9">
            <a:extLst>
              <a:ext uri="{FF2B5EF4-FFF2-40B4-BE49-F238E27FC236}">
                <a16:creationId xmlns:a16="http://schemas.microsoft.com/office/drawing/2014/main" id="{AD6879B7-02C3-4224-A60B-DE3CD1925F8C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8211447" y="4813773"/>
            <a:ext cx="3448940" cy="140422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激光飞行焊技术革新推动制造业向智能化、绿色化转型，提升产品竞争力，带动上下游产业链共赢，促进经济可持续发展。</a:t>
            </a:r>
          </a:p>
        </p:txBody>
      </p:sp>
      <p:sp>
        <p:nvSpPr>
          <p:cNvPr id="37" name="Text10">
            <a:extLst>
              <a:ext uri="{FF2B5EF4-FFF2-40B4-BE49-F238E27FC236}">
                <a16:creationId xmlns:a16="http://schemas.microsoft.com/office/drawing/2014/main" id="{52A1B3EF-A301-6450-935D-59F565852601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29540" y="2142526"/>
            <a:ext cx="3371850" cy="468196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能耗大幅降低</a:t>
            </a:r>
          </a:p>
        </p:txBody>
      </p:sp>
      <p:sp>
        <p:nvSpPr>
          <p:cNvPr id="38" name="Text11">
            <a:extLst>
              <a:ext uri="{FF2B5EF4-FFF2-40B4-BE49-F238E27FC236}">
                <a16:creationId xmlns:a16="http://schemas.microsoft.com/office/drawing/2014/main" id="{0D2181F7-2E3B-BC3D-209F-2D43157ED848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552451" y="2581959"/>
            <a:ext cx="3448940" cy="140422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激光飞行焊技术相比传统焊接，能耗降低30%，年节能可达百万千瓦时，显著减少碳排放，助力环保与可持续发展。</a:t>
            </a:r>
          </a:p>
        </p:txBody>
      </p:sp>
      <p:sp>
        <p:nvSpPr>
          <p:cNvPr id="39" name="Text12">
            <a:extLst>
              <a:ext uri="{FF2B5EF4-FFF2-40B4-BE49-F238E27FC236}">
                <a16:creationId xmlns:a16="http://schemas.microsoft.com/office/drawing/2014/main" id="{6862242B-5435-B743-E011-A8F8754FC595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629540" y="4374340"/>
            <a:ext cx="3371850" cy="468196"/>
          </a:xfrm>
          <a:prstGeom prst="rect">
            <a:avLst/>
          </a:prstGeom>
        </p:spPr>
        <p:txBody>
          <a:bodyPr wrap="squar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减少有害物质</a:t>
            </a:r>
          </a:p>
        </p:txBody>
      </p:sp>
      <p:sp>
        <p:nvSpPr>
          <p:cNvPr id="40" name="Text13">
            <a:extLst>
              <a:ext uri="{FF2B5EF4-FFF2-40B4-BE49-F238E27FC236}">
                <a16:creationId xmlns:a16="http://schemas.microsoft.com/office/drawing/2014/main" id="{4E4B50CA-F149-8CB5-1C13-D721D52A9087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52451" y="4813773"/>
            <a:ext cx="3448940" cy="1404224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 b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激光焊接过程中无需焊料，减少铅、镉等有害物质排放，据统计，每年可减少有害废物千余吨，有利于生态环境保护。</a:t>
            </a:r>
          </a:p>
        </p:txBody>
      </p:sp>
      <p:grpSp>
        <p:nvGrpSpPr>
          <p:cNvPr id="6" name="Text14">
            <a:extLst>
              <a:ext uri="{FF2B5EF4-FFF2-40B4-BE49-F238E27FC236}">
                <a16:creationId xmlns:a16="http://schemas.microsoft.com/office/drawing/2014/main" id="{5B16BF8D-3C0D-8E00-2178-799AEAE9A40E}"/>
              </a:ext>
            </a:extLst>
          </p:cNvPr>
          <p:cNvGrpSpPr/>
          <p:nvPr>
            <p:custDataLst>
              <p:tags r:id="rId27"/>
            </p:custDataLst>
          </p:nvPr>
        </p:nvGrpSpPr>
        <p:grpSpPr>
          <a:xfrm>
            <a:off x="127000" y="274084"/>
            <a:ext cx="761937" cy="634946"/>
            <a:chOff x="127000" y="274084"/>
            <a:chExt cx="761937" cy="634946"/>
          </a:xfrm>
        </p:grpSpPr>
        <p:sp>
          <p:nvSpPr>
            <p:cNvPr id="2" name="圆: 空心 1">
              <a:extLst>
                <a:ext uri="{FF2B5EF4-FFF2-40B4-BE49-F238E27FC236}">
                  <a16:creationId xmlns:a16="http://schemas.microsoft.com/office/drawing/2014/main" id="{23FE53BA-E1F7-817B-0D08-B3D002EA2D5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27000" y="274084"/>
              <a:ext cx="634946" cy="634946"/>
            </a:xfrm>
            <a:prstGeom prst="donut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圆: 空心 2">
              <a:extLst>
                <a:ext uri="{FF2B5EF4-FFF2-40B4-BE49-F238E27FC236}">
                  <a16:creationId xmlns:a16="http://schemas.microsoft.com/office/drawing/2014/main" id="{8B2126D8-24B3-803F-E250-227C1A0DFB77}"/>
                </a:ext>
              </a:extLst>
            </p:cNvPr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380980" y="274085"/>
              <a:ext cx="507957" cy="507957"/>
            </a:xfrm>
            <a:prstGeom prst="donut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custData r:id="rId30"/>
      <p:tags r:id="rId31"/>
    </p:custDataLst>
    <p:extLst>
      <p:ext uri="{BB962C8B-B14F-4D97-AF65-F5344CB8AC3E}">
        <p14:creationId val="398961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9491346" y="5410680"/>
            <a:ext cx="2346960" cy="443540"/>
          </a:xfrm>
          <a:prstGeom prst="rect">
            <a:avLst/>
          </a:prstGeom>
          <a:gradFill>
            <a:gsLst>
              <a:gs pos="100000">
                <a:schemeClr val="accent1"/>
              </a:gs>
              <a:gs pos="4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Text1"/>
          <p:cNvSpPr txBox="1"/>
          <p:nvPr>
            <p:custDataLst>
              <p:tags r:id="rId4"/>
            </p:custDataLst>
          </p:nvPr>
        </p:nvSpPr>
        <p:spPr>
          <a:xfrm>
            <a:off x="460375" y="999833"/>
            <a:ext cx="11271250" cy="25387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7200" b="1">
                <a:gradFill>
                  <a:gsLst>
                    <a:gs pos="3000">
                      <a:schemeClr val="accent1"/>
                    </a:gs>
                    <a:gs pos="100000">
                      <a:schemeClr val="tx1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charset="-122"/>
                <a:ea typeface="微软雅黑" panose="020b0503020204020204" charset="-122"/>
              </a:rPr>
              <a:t>谢谢观看</a:t>
            </a:r>
          </a:p>
        </p:txBody>
      </p:sp>
      <p:sp>
        <p:nvSpPr>
          <p:cNvPr id="33" name="Text2"/>
          <p:cNvSpPr txBox="1"/>
          <p:nvPr/>
        </p:nvSpPr>
        <p:spPr>
          <a:xfrm>
            <a:off x="9598025" y="5410680"/>
            <a:ext cx="2133600" cy="4435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汇报人：尤小优</a:t>
            </a:r>
            <a:endParaRPr lang="en-US" altLang="id-ID" sz="1600"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3"/>
          <p:cNvSpPr txBox="1"/>
          <p:nvPr>
            <p:custDataLst>
              <p:tags r:id="rId5"/>
            </p:custDataLst>
          </p:nvPr>
        </p:nvSpPr>
        <p:spPr>
          <a:xfrm>
            <a:off x="9598027" y="6060814"/>
            <a:ext cx="2133599" cy="45588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>
                <a:effectLst>
                  <a:outerShdw blurRad="76200" dist="38100" dir="2700000" algn="ctr" rotWithShape="0">
                    <a:schemeClr val="accent1">
                      <a:alpha val="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2025.08.19</a:t>
            </a:r>
          </a:p>
        </p:txBody>
      </p:sp>
      <p:sp>
        <p:nvSpPr>
          <p:cNvPr id="35" name="图形 8"/>
          <p:cNvSpPr/>
          <p:nvPr/>
        </p:nvSpPr>
        <p:spPr>
          <a:xfrm>
            <a:off x="425460" y="342003"/>
            <a:ext cx="1879378" cy="490663"/>
          </a:xfrm>
          <a:custGeom>
            <a:gdLst>
              <a:gd name="connsiteX0" fmla="*/ 284321 w 2520219"/>
              <a:gd name="connsiteY0" fmla="*/ 0 h 777716"/>
              <a:gd name="connsiteX1" fmla="*/ 2520220 w 2520219"/>
              <a:gd name="connsiteY1" fmla="*/ 0 h 777716"/>
              <a:gd name="connsiteX2" fmla="*/ 2520220 w 2520219"/>
              <a:gd name="connsiteY2" fmla="*/ 0 h 777716"/>
              <a:gd name="connsiteX3" fmla="*/ 2520220 w 2520219"/>
              <a:gd name="connsiteY3" fmla="*/ 493395 h 777716"/>
              <a:gd name="connsiteX4" fmla="*/ 2235899 w 2520219"/>
              <a:gd name="connsiteY4" fmla="*/ 777716 h 777716"/>
              <a:gd name="connsiteX5" fmla="*/ 0 w 2520219"/>
              <a:gd name="connsiteY5" fmla="*/ 777716 h 777716"/>
              <a:gd name="connsiteX6" fmla="*/ 0 w 2520219"/>
              <a:gd name="connsiteY6" fmla="*/ 777716 h 777716"/>
              <a:gd name="connsiteX7" fmla="*/ 0 w 2520219"/>
              <a:gd name="connsiteY7" fmla="*/ 284321 h 777716"/>
              <a:gd name="connsiteX8" fmla="*/ 284321 w 2520219"/>
              <a:gd name="connsiteY8" fmla="*/ 0 h 7777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0219" h="777716">
                <a:moveTo>
                  <a:pt x="284321" y="0"/>
                </a:moveTo>
                <a:lnTo>
                  <a:pt x="2520220" y="0"/>
                </a:lnTo>
                <a:lnTo>
                  <a:pt x="2520220" y="0"/>
                </a:lnTo>
                <a:lnTo>
                  <a:pt x="2520220" y="493395"/>
                </a:lnTo>
                <a:cubicBezTo>
                  <a:pt x="2520220" y="650421"/>
                  <a:pt x="2392928" y="777716"/>
                  <a:pt x="2235899" y="777716"/>
                </a:cubicBezTo>
                <a:lnTo>
                  <a:pt x="0" y="777716"/>
                </a:lnTo>
                <a:lnTo>
                  <a:pt x="0" y="777716"/>
                </a:lnTo>
                <a:lnTo>
                  <a:pt x="0" y="284321"/>
                </a:lnTo>
                <a:cubicBezTo>
                  <a:pt x="0" y="127295"/>
                  <a:pt x="127295" y="0"/>
                  <a:pt x="284321" y="0"/>
                </a:cubicBezTo>
                <a:close/>
              </a:path>
            </a:pathLst>
          </a:custGeom>
          <a:noFill/>
          <a:ln w="9525" cap="flat">
            <a:gradFill flip="none" rotWithShape="1">
              <a:gsLst>
                <a:gs pos="26000">
                  <a:schemeClr val="accent1"/>
                </a:gs>
                <a:gs pos="100000">
                  <a:schemeClr val="bg1">
                    <a:alpha val="43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Text4"/>
          <p:cNvSpPr txBox="1"/>
          <p:nvPr/>
        </p:nvSpPr>
        <p:spPr>
          <a:xfrm>
            <a:off x="583238" y="355989"/>
            <a:ext cx="1640577" cy="42989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Logo/Company</a:t>
            </a:r>
            <a:endParaRPr lang="zh-CN" altLang="en-US" sz="1400">
              <a:solidFill>
                <a:schemeClr val="tx2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491346" y="6066984"/>
            <a:ext cx="2346960" cy="443540"/>
          </a:xfrm>
          <a:prstGeom prst="rect">
            <a:avLst/>
          </a:prstGeom>
          <a:gradFill>
            <a:gsLst>
              <a:gs pos="100000">
                <a:schemeClr val="accent1"/>
              </a:gs>
              <a:gs pos="4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Text5"/>
          <p:cNvSpPr txBox="1"/>
          <p:nvPr>
            <p:custDataLst>
              <p:tags r:id="rId6"/>
            </p:custDataLst>
          </p:nvPr>
        </p:nvSpPr>
        <p:spPr>
          <a:xfrm>
            <a:off x="3768090" y="3220401"/>
            <a:ext cx="4655820" cy="4171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Thank You</a:t>
            </a:r>
          </a:p>
        </p:txBody>
      </p:sp>
    </p:spTree>
    <p:custDataLst>
      <p:custData r:id="rId7"/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1"/>
          <p:cNvSpPr txBox="1"/>
          <p:nvPr>
            <p:custDataLst>
              <p:tags r:id="rId5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激光飞行焊技术概览</a:t>
            </a:r>
          </a:p>
        </p:txBody>
      </p:sp>
      <p:sp>
        <p:nvSpPr>
          <p:cNvPr id="16" name="Text2"/>
          <p:cNvSpPr txBox="1"/>
          <p:nvPr>
            <p:custDataLst>
              <p:tags r:id="rId6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Overview of Laser Flight Welding Technology</a:t>
            </a:r>
          </a:p>
        </p:txBody>
      </p:sp>
      <p:sp>
        <p:nvSpPr>
          <p:cNvPr id="17" name="椭圆 1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>
            <a:gradFill flip="none" rotWithShape="1">
              <a:gsLst>
                <a:gs pos="2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Text3"/>
          <p:cNvSpPr txBox="1"/>
          <p:nvPr>
            <p:custDataLst>
              <p:tags r:id="rId7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</p:spTree>
    <p:custDataLst>
      <p:custData r:id="rId8"/>
      <p:tags r:id="rId9"/>
    </p:custDataLst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7" name="直接连接符 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!!平滑5"/>
          <p:cNvSpPr/>
          <p:nvPr>
            <p:custDataLst>
              <p:tags r:id="rId3"/>
            </p:custDataLst>
          </p:nvPr>
        </p:nvSpPr>
        <p:spPr>
          <a:xfrm>
            <a:off x="1" y="0"/>
            <a:ext cx="1800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!!平滑2"/>
          <p:cNvSpPr/>
          <p:nvPr>
            <p:custDataLst>
              <p:tags r:id="rId4"/>
            </p:custDataLst>
          </p:nvPr>
        </p:nvSpPr>
        <p:spPr>
          <a:xfrm rot="10800000" flipH="1">
            <a:off x="8618306" y="0"/>
            <a:ext cx="2812176" cy="1743965"/>
          </a:xfrm>
          <a:custGeom>
            <a:gdLst>
              <a:gd name="connsiteX0" fmla="*/ 4436793 w 4436793"/>
              <a:gd name="connsiteY0" fmla="*/ 0 h 2751468"/>
              <a:gd name="connsiteX1" fmla="*/ 3958811 w 4436793"/>
              <a:gd name="connsiteY1" fmla="*/ 0 h 2751468"/>
              <a:gd name="connsiteX2" fmla="*/ 3911635 w 4436793"/>
              <a:gd name="connsiteY2" fmla="*/ 0 h 2751468"/>
              <a:gd name="connsiteX3" fmla="*/ 3658582 w 4436793"/>
              <a:gd name="connsiteY3" fmla="*/ 0 h 2751468"/>
              <a:gd name="connsiteX4" fmla="*/ 3433653 w 4436793"/>
              <a:gd name="connsiteY4" fmla="*/ 0 h 2751468"/>
              <a:gd name="connsiteX5" fmla="*/ 3180600 w 4436793"/>
              <a:gd name="connsiteY5" fmla="*/ 0 h 2751468"/>
              <a:gd name="connsiteX6" fmla="*/ 3133424 w 4436793"/>
              <a:gd name="connsiteY6" fmla="*/ 0 h 2751468"/>
              <a:gd name="connsiteX7" fmla="*/ 2655442 w 4436793"/>
              <a:gd name="connsiteY7" fmla="*/ 0 h 2751468"/>
              <a:gd name="connsiteX8" fmla="*/ 0 w 4436793"/>
              <a:gd name="connsiteY8" fmla="*/ 2751468 h 2751468"/>
              <a:gd name="connsiteX9" fmla="*/ 477982 w 4436793"/>
              <a:gd name="connsiteY9" fmla="*/ 2751468 h 2751468"/>
              <a:gd name="connsiteX10" fmla="*/ 525158 w 4436793"/>
              <a:gd name="connsiteY10" fmla="*/ 2751468 h 2751468"/>
              <a:gd name="connsiteX11" fmla="*/ 778211 w 4436793"/>
              <a:gd name="connsiteY11" fmla="*/ 2751468 h 2751468"/>
              <a:gd name="connsiteX12" fmla="*/ 1003140 w 4436793"/>
              <a:gd name="connsiteY12" fmla="*/ 2751468 h 2751468"/>
              <a:gd name="connsiteX13" fmla="*/ 1256193 w 4436793"/>
              <a:gd name="connsiteY13" fmla="*/ 2751468 h 2751468"/>
              <a:gd name="connsiteX14" fmla="*/ 1303369 w 4436793"/>
              <a:gd name="connsiteY14" fmla="*/ 2751468 h 2751468"/>
              <a:gd name="connsiteX15" fmla="*/ 1781351 w 4436793"/>
              <a:gd name="connsiteY15" fmla="*/ 2751468 h 27514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6793" h="2751468">
                <a:moveTo>
                  <a:pt x="4436793" y="0"/>
                </a:moveTo>
                <a:lnTo>
                  <a:pt x="3958811" y="0"/>
                </a:lnTo>
                <a:lnTo>
                  <a:pt x="3911635" y="0"/>
                </a:lnTo>
                <a:lnTo>
                  <a:pt x="3658582" y="0"/>
                </a:lnTo>
                <a:lnTo>
                  <a:pt x="3433653" y="0"/>
                </a:lnTo>
                <a:lnTo>
                  <a:pt x="3180600" y="0"/>
                </a:lnTo>
                <a:lnTo>
                  <a:pt x="3133424" y="0"/>
                </a:lnTo>
                <a:lnTo>
                  <a:pt x="2655442" y="0"/>
                </a:lnTo>
                <a:lnTo>
                  <a:pt x="0" y="2751468"/>
                </a:lnTo>
                <a:lnTo>
                  <a:pt x="477982" y="2751468"/>
                </a:lnTo>
                <a:lnTo>
                  <a:pt x="525158" y="2751468"/>
                </a:lnTo>
                <a:lnTo>
                  <a:pt x="778211" y="2751468"/>
                </a:lnTo>
                <a:lnTo>
                  <a:pt x="1003140" y="2751468"/>
                </a:lnTo>
                <a:lnTo>
                  <a:pt x="1256193" y="2751468"/>
                </a:lnTo>
                <a:lnTo>
                  <a:pt x="1303369" y="2751468"/>
                </a:lnTo>
                <a:lnTo>
                  <a:pt x="1781351" y="2751468"/>
                </a:lnTo>
                <a:close/>
              </a:path>
            </a:pathLst>
          </a:custGeom>
          <a:gradFill>
            <a:gsLst>
              <a:gs pos="20000">
                <a:srgbClr val="FFFFFF">
                  <a:alpha val="0"/>
                </a:srgbClr>
              </a:gs>
              <a:gs pos="100000">
                <a:srgbClr val="FFFFFF">
                  <a:alpha val="10000"/>
                </a:srgbClr>
              </a:gs>
            </a:gsLst>
            <a:lin ang="534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Shape1"/>
          <p:cNvSpPr txBox="1"/>
          <p:nvPr>
            <p:custDataLst>
              <p:tags r:id="rId5"/>
            </p:custDataLst>
          </p:nvPr>
        </p:nvSpPr>
        <p:spPr>
          <a:xfrm>
            <a:off x="6719582" y="1840810"/>
            <a:ext cx="1253887" cy="1602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---------&gt;</a:t>
            </a:r>
          </a:p>
        </p:txBody>
      </p:sp>
      <p:sp>
        <p:nvSpPr>
          <p:cNvPr id="16" name="!!平滑1"/>
          <p:cNvSpPr/>
          <p:nvPr>
            <p:custDataLst>
              <p:tags r:id="rId6"/>
            </p:custDataLst>
          </p:nvPr>
        </p:nvSpPr>
        <p:spPr>
          <a:xfrm>
            <a:off x="6719582" y="1629665"/>
            <a:ext cx="530352" cy="1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hape2">
            <a:extLst>
              <a:ext uri="{FF2B5EF4-FFF2-40B4-BE49-F238E27FC236}">
                <a16:creationId xmlns:a16="http://schemas.microsoft.com/office/drawing/2014/main" id="{AD5EEF2D-A229-AAD5-BF6A-FCE7C782197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83960" y="1574980"/>
            <a:ext cx="5268580" cy="4686923"/>
          </a:xfrm>
          <a:prstGeom prst="roundRect">
            <a:avLst>
              <a:gd name="adj" fmla="val 2038"/>
            </a:avLst>
          </a:prstGeom>
          <a:blipFill>
            <a:blip r:embed="rId8"/>
            <a:stretch>
              <a:fillRect l="-16687" r="-166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9E34CD13-00AE-FBA5-CBD7-148AE717835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1773" y="469285"/>
            <a:ext cx="9753411" cy="636410"/>
          </a:xfrm>
          <a:prstGeom prst="rect">
            <a:avLst/>
          </a:prstGeom>
          <a:noFill/>
        </p:spPr>
        <p:txBody>
          <a:bodyPr wrap="square" rtlCol="0" anchor="b" anchorCtr="0">
            <a:normAutofit fontScale="9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技术原理与核心特点</a:t>
            </a:r>
          </a:p>
        </p:txBody>
      </p:sp>
      <p:sp>
        <p:nvSpPr>
          <p:cNvPr id="9" name="Text2">
            <a:extLst>
              <a:ext uri="{FF2B5EF4-FFF2-40B4-BE49-F238E27FC236}">
                <a16:creationId xmlns:a16="http://schemas.microsoft.com/office/drawing/2014/main" id="{8B9FCD90-40F4-3DDF-FD57-6A24D511E4E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719580" y="2213251"/>
            <a:ext cx="5015603" cy="404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1.高速高效焊接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激光飞行焊技术实现每秒数米焊接速度，效率提升30%，适用于大规模自动化生产线，推动制造业降本增效，促进技术革新方案实施。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2.精准焊接控制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该技术通过激光束精确定位，焊接误差小于0.1mm，显著提升焊接质量，减少材料浪费，为激光飞行焊技术革新方案提供核心竞争力，推动产业升级。</a:t>
            </a:r>
          </a:p>
        </p:txBody>
      </p:sp>
    </p:spTree>
    <p:custDataLst>
      <p:custData r:id="rId11"/>
      <p:tags r:id="rId12"/>
    </p:custDataLst>
  </p:cSld>
  <p:clrMapOvr>
    <a:masterClrMapping/>
  </p:clrMapOvr>
  <mc:AlternateContent>
    <mc:Choice xmlns:p14="http://schemas.microsoft.com/office/powerpoint/2010/main" Requires="p14"/>
    <mc:Fallback>
      <p:transition spd="slow">
        <p:cover dir="lu"/>
      </p:transition>
    </mc:Fallback>
  </mc:AlternateContent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1" name="直接连接符 1"/>
          <p:cNvCxnSpPr/>
          <p:nvPr/>
        </p:nvCxnSpPr>
        <p:spPr>
          <a:xfrm flipH="1">
            <a:off x="12016740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hape1">
            <a:extLst>
              <a:ext uri="{FF2B5EF4-FFF2-40B4-BE49-F238E27FC236}">
                <a16:creationId xmlns:a16="http://schemas.microsoft.com/office/drawing/2014/main" id="{91EAEF4D-C265-14A8-A60D-7A3B31D4131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126152" y="1160061"/>
            <a:ext cx="2416182" cy="2716150"/>
          </a:xfrm>
          <a:custGeom>
            <a:gdLst>
              <a:gd name="connsiteX0" fmla="*/ 1328923 w 2657847"/>
              <a:gd name="connsiteY0" fmla="*/ 0 h 2987817"/>
              <a:gd name="connsiteX1" fmla="*/ 2657847 w 2657847"/>
              <a:gd name="connsiteY1" fmla="*/ 664462 h 2987817"/>
              <a:gd name="connsiteX2" fmla="*/ 2657847 w 2657847"/>
              <a:gd name="connsiteY2" fmla="*/ 2323355 h 2987817"/>
              <a:gd name="connsiteX3" fmla="*/ 1328923 w 2657847"/>
              <a:gd name="connsiteY3" fmla="*/ 2987817 h 2987817"/>
              <a:gd name="connsiteX4" fmla="*/ 0 w 2657847"/>
              <a:gd name="connsiteY4" fmla="*/ 2323355 h 2987817"/>
              <a:gd name="connsiteX5" fmla="*/ 0 w 2657847"/>
              <a:gd name="connsiteY5" fmla="*/ 664462 h 29878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847" h="2987817">
                <a:moveTo>
                  <a:pt x="1328923" y="0"/>
                </a:moveTo>
                <a:lnTo>
                  <a:pt x="2657847" y="664462"/>
                </a:lnTo>
                <a:lnTo>
                  <a:pt x="2657847" y="2323355"/>
                </a:lnTo>
                <a:lnTo>
                  <a:pt x="1328923" y="2987817"/>
                </a:lnTo>
                <a:lnTo>
                  <a:pt x="0" y="2323355"/>
                </a:lnTo>
                <a:lnTo>
                  <a:pt x="0" y="664462"/>
                </a:lnTo>
                <a:close/>
              </a:path>
            </a:pathLst>
          </a:custGeom>
          <a:blipFill>
            <a:blip r:embed="rId4"/>
            <a:stretch>
              <a:fillRect l="-34206" r="-34206"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Shape2">
            <a:extLst>
              <a:ext uri="{FF2B5EF4-FFF2-40B4-BE49-F238E27FC236}">
                <a16:creationId xmlns:a16="http://schemas.microsoft.com/office/drawing/2014/main" id="{6C02223D-29BB-30AD-D1E3-262B6F224F4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80839" y="3345733"/>
            <a:ext cx="2416182" cy="2716150"/>
          </a:xfrm>
          <a:custGeom>
            <a:gdLst>
              <a:gd name="connsiteX0" fmla="*/ 1328923 w 2657847"/>
              <a:gd name="connsiteY0" fmla="*/ 0 h 2987817"/>
              <a:gd name="connsiteX1" fmla="*/ 2657847 w 2657847"/>
              <a:gd name="connsiteY1" fmla="*/ 664462 h 2987817"/>
              <a:gd name="connsiteX2" fmla="*/ 2657847 w 2657847"/>
              <a:gd name="connsiteY2" fmla="*/ 2323355 h 2987817"/>
              <a:gd name="connsiteX3" fmla="*/ 1328923 w 2657847"/>
              <a:gd name="connsiteY3" fmla="*/ 2987817 h 2987817"/>
              <a:gd name="connsiteX4" fmla="*/ 0 w 2657847"/>
              <a:gd name="connsiteY4" fmla="*/ 2323355 h 2987817"/>
              <a:gd name="connsiteX5" fmla="*/ 0 w 2657847"/>
              <a:gd name="connsiteY5" fmla="*/ 664462 h 29878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847" h="2987817">
                <a:moveTo>
                  <a:pt x="1328923" y="0"/>
                </a:moveTo>
                <a:lnTo>
                  <a:pt x="2657847" y="664462"/>
                </a:lnTo>
                <a:lnTo>
                  <a:pt x="2657847" y="2323355"/>
                </a:lnTo>
                <a:lnTo>
                  <a:pt x="1328923" y="2987817"/>
                </a:lnTo>
                <a:lnTo>
                  <a:pt x="0" y="2323355"/>
                </a:lnTo>
                <a:lnTo>
                  <a:pt x="0" y="664462"/>
                </a:lnTo>
                <a:close/>
              </a:path>
            </a:pathLst>
          </a:custGeom>
          <a:blipFill>
            <a:blip r:embed="rId6"/>
            <a:stretch>
              <a:fillRect l="-39932" r="-39932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Shape3">
            <a:extLst>
              <a:ext uri="{FF2B5EF4-FFF2-40B4-BE49-F238E27FC236}">
                <a16:creationId xmlns:a16="http://schemas.microsoft.com/office/drawing/2014/main" id="{1E95952B-9E40-07DA-4799-9E184DD769F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371465" y="3345732"/>
            <a:ext cx="2416182" cy="2716150"/>
          </a:xfrm>
          <a:custGeom>
            <a:gdLst>
              <a:gd name="connsiteX0" fmla="*/ 1328923 w 2657847"/>
              <a:gd name="connsiteY0" fmla="*/ 0 h 2987817"/>
              <a:gd name="connsiteX1" fmla="*/ 2657847 w 2657847"/>
              <a:gd name="connsiteY1" fmla="*/ 664462 h 2987817"/>
              <a:gd name="connsiteX2" fmla="*/ 2657847 w 2657847"/>
              <a:gd name="connsiteY2" fmla="*/ 2323355 h 2987817"/>
              <a:gd name="connsiteX3" fmla="*/ 1328923 w 2657847"/>
              <a:gd name="connsiteY3" fmla="*/ 2987817 h 2987817"/>
              <a:gd name="connsiteX4" fmla="*/ 0 w 2657847"/>
              <a:gd name="connsiteY4" fmla="*/ 2323355 h 2987817"/>
              <a:gd name="connsiteX5" fmla="*/ 0 w 2657847"/>
              <a:gd name="connsiteY5" fmla="*/ 664462 h 29878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7847" h="2987817">
                <a:moveTo>
                  <a:pt x="1328923" y="0"/>
                </a:moveTo>
                <a:lnTo>
                  <a:pt x="2657847" y="664462"/>
                </a:lnTo>
                <a:lnTo>
                  <a:pt x="2657847" y="2323355"/>
                </a:lnTo>
                <a:lnTo>
                  <a:pt x="1328923" y="2987817"/>
                </a:lnTo>
                <a:lnTo>
                  <a:pt x="0" y="2323355"/>
                </a:lnTo>
                <a:lnTo>
                  <a:pt x="0" y="664462"/>
                </a:lnTo>
                <a:close/>
              </a:path>
            </a:pathLst>
          </a:custGeom>
          <a:blipFill>
            <a:blip r:embed="rId8"/>
            <a:stretch>
              <a:fillRect l="-39932" r="-39932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9D2D95C4-809B-6F9B-8757-0F09F5B2943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642476" y="1160060"/>
            <a:ext cx="1549524" cy="2716150"/>
          </a:xfrm>
          <a:custGeom>
            <a:gdLst>
              <a:gd name="connsiteX0" fmla="*/ 1208090 w 1549524"/>
              <a:gd name="connsiteY0" fmla="*/ 0 h 2716150"/>
              <a:gd name="connsiteX1" fmla="*/ 1549524 w 1549524"/>
              <a:gd name="connsiteY1" fmla="*/ 170717 h 2716150"/>
              <a:gd name="connsiteX2" fmla="*/ 1549524 w 1549524"/>
              <a:gd name="connsiteY2" fmla="*/ 2545433 h 2716150"/>
              <a:gd name="connsiteX3" fmla="*/ 1208090 w 1549524"/>
              <a:gd name="connsiteY3" fmla="*/ 2716150 h 2716150"/>
              <a:gd name="connsiteX4" fmla="*/ 0 w 1549524"/>
              <a:gd name="connsiteY4" fmla="*/ 2112104 h 2716150"/>
              <a:gd name="connsiteX5" fmla="*/ 0 w 1549524"/>
              <a:gd name="connsiteY5" fmla="*/ 604046 h 27161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9524" h="2716150">
                <a:moveTo>
                  <a:pt x="1208090" y="0"/>
                </a:moveTo>
                <a:lnTo>
                  <a:pt x="1549524" y="170717"/>
                </a:lnTo>
                <a:lnTo>
                  <a:pt x="1549524" y="2545433"/>
                </a:lnTo>
                <a:lnTo>
                  <a:pt x="1208090" y="2716150"/>
                </a:lnTo>
                <a:lnTo>
                  <a:pt x="0" y="2112104"/>
                </a:lnTo>
                <a:lnTo>
                  <a:pt x="0" y="6040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Text1">
            <a:extLst>
              <a:ext uri="{FF2B5EF4-FFF2-40B4-BE49-F238E27FC236}">
                <a16:creationId xmlns:a16="http://schemas.microsoft.com/office/drawing/2014/main" id="{11D18CDA-C0E5-6F6D-1B65-F0DAA21863B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66265" y="482945"/>
            <a:ext cx="5691647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与传统焊接技术对比</a:t>
            </a:r>
          </a:p>
        </p:txBody>
      </p:sp>
      <p:sp>
        <p:nvSpPr>
          <p:cNvPr id="7" name="Text2">
            <a:extLst>
              <a:ext uri="{FF2B5EF4-FFF2-40B4-BE49-F238E27FC236}">
                <a16:creationId xmlns:a16="http://schemas.microsoft.com/office/drawing/2014/main" id="{158050BD-BBC5-68E9-514F-0439F8CC59D9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66761" y="1979969"/>
            <a:ext cx="5691647" cy="408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1.焊接速度提升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激光飞行焊技术相比传统焊接，速度提升30%以上，如汽车制造中，焊接效率显著提升，缩短生产周期，降低成本。共赢行动建议：推广此技术以加速产业升级。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2.焊接精度更高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激光飞行焊精度可达0.1mm以内，远超传统焊接的1mm误差，确保产品质量。在航空航天领域，减少焊接缺陷，提升整体结构安全性。共赢行动建议：优化技术应用，提升行业标准。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3.能耗大幅降低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相比传统焊接，激光飞行焊能耗降低20%-30%，如电子产品制造中，节能效果显著，减少碳排放。共赢行动建议：鼓励企业采用，助力绿色制造。</a:t>
            </a: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E1F95D91-7BE2-CBA6-6144-ECFF2CD59EF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9434385" y="0"/>
            <a:ext cx="2416182" cy="1690538"/>
          </a:xfrm>
          <a:custGeom>
            <a:gdLst>
              <a:gd name="connsiteX0" fmla="*/ 0 w 2416182"/>
              <a:gd name="connsiteY0" fmla="*/ 0 h 1690538"/>
              <a:gd name="connsiteX1" fmla="*/ 2416182 w 2416182"/>
              <a:gd name="connsiteY1" fmla="*/ 0 h 1690538"/>
              <a:gd name="connsiteX2" fmla="*/ 2416182 w 2416182"/>
              <a:gd name="connsiteY2" fmla="*/ 1086492 h 1690538"/>
              <a:gd name="connsiteX3" fmla="*/ 1208091 w 2416182"/>
              <a:gd name="connsiteY3" fmla="*/ 1690538 h 1690538"/>
              <a:gd name="connsiteX4" fmla="*/ 0 w 2416182"/>
              <a:gd name="connsiteY4" fmla="*/ 1086492 h 16905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6182" h="1690536">
                <a:moveTo>
                  <a:pt x="0" y="0"/>
                </a:moveTo>
                <a:lnTo>
                  <a:pt x="2416182" y="0"/>
                </a:lnTo>
                <a:lnTo>
                  <a:pt x="2416182" y="1086492"/>
                </a:lnTo>
                <a:lnTo>
                  <a:pt x="1208091" y="1690538"/>
                </a:lnTo>
                <a:lnTo>
                  <a:pt x="0" y="1086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3BBBCF74-7D46-F0E4-5C4B-7BA62EB6A00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1862092" y="3784823"/>
            <a:ext cx="329909" cy="1837968"/>
          </a:xfrm>
          <a:custGeom>
            <a:gdLst>
              <a:gd name="connsiteX0" fmla="*/ 329909 w 329909"/>
              <a:gd name="connsiteY0" fmla="*/ 0 h 1837968"/>
              <a:gd name="connsiteX1" fmla="*/ 329909 w 329909"/>
              <a:gd name="connsiteY1" fmla="*/ 1837968 h 1837968"/>
              <a:gd name="connsiteX2" fmla="*/ 0 w 329909"/>
              <a:gd name="connsiteY2" fmla="*/ 1673013 h 1837968"/>
              <a:gd name="connsiteX3" fmla="*/ 0 w 329909"/>
              <a:gd name="connsiteY3" fmla="*/ 164955 h 18379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909" h="1837968">
                <a:moveTo>
                  <a:pt x="329909" y="0"/>
                </a:moveTo>
                <a:lnTo>
                  <a:pt x="329909" y="1837968"/>
                </a:lnTo>
                <a:lnTo>
                  <a:pt x="0" y="1673013"/>
                </a:lnTo>
                <a:lnTo>
                  <a:pt x="0" y="1649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FE793FA-1F82-F440-0352-5F253E9A74B2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403857" y="6380109"/>
            <a:ext cx="4092098" cy="120864"/>
            <a:chOff x="7606416" y="1550405"/>
            <a:chExt cx="4092098" cy="120864"/>
          </a:xfrm>
        </p:grpSpPr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796327FC-EA15-640D-C598-9E5C775CC91E}"/>
                </a:ext>
              </a:extLst>
            </p:cNvPr>
            <p:cNvSpPr/>
            <p:nvPr userDrawn="1">
              <p:custDataLst>
                <p:tags r:id="rId15"/>
              </p:custDataLst>
            </p:nvPr>
          </p:nvSpPr>
          <p:spPr>
            <a:xfrm flipH="1" flipV="1">
              <a:off x="7606416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6" name="平行四边形 35">
              <a:extLst>
                <a:ext uri="{FF2B5EF4-FFF2-40B4-BE49-F238E27FC236}">
                  <a16:creationId xmlns:a16="http://schemas.microsoft.com/office/drawing/2014/main" id="{0E6A55BF-69F8-30D2-22F4-B1B7E376575F}"/>
                </a:ext>
              </a:extLst>
            </p:cNvPr>
            <p:cNvSpPr/>
            <p:nvPr userDrawn="1">
              <p:custDataLst>
                <p:tags r:id="rId16"/>
              </p:custDataLst>
            </p:nvPr>
          </p:nvSpPr>
          <p:spPr>
            <a:xfrm flipH="1" flipV="1">
              <a:off x="7742178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7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id="{9A3047B0-2FBD-5425-8A6E-B7ED8EAD248C}"/>
                </a:ext>
              </a:extLst>
            </p:cNvPr>
            <p:cNvSpPr/>
            <p:nvPr userDrawn="1">
              <p:custDataLst>
                <p:tags r:id="rId17"/>
              </p:custDataLst>
            </p:nvPr>
          </p:nvSpPr>
          <p:spPr>
            <a:xfrm flipH="1" flipV="1">
              <a:off x="7877939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5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7BAFF0C5-9322-DA78-F4D9-D46AEFB558D1}"/>
                </a:ext>
              </a:extLst>
            </p:cNvPr>
            <p:cNvSpPr/>
            <p:nvPr userDrawn="1">
              <p:custDataLst>
                <p:tags r:id="rId18"/>
              </p:custDataLst>
            </p:nvPr>
          </p:nvSpPr>
          <p:spPr>
            <a:xfrm flipH="1" flipV="1">
              <a:off x="8013701" y="1550405"/>
              <a:ext cx="134420" cy="120864"/>
            </a:xfrm>
            <a:prstGeom prst="parallelogram">
              <a:avLst>
                <a:gd name="adj" fmla="val 64387"/>
              </a:avLst>
            </a:prstGeom>
            <a:solidFill>
              <a:schemeClr val="accent1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9F32EF7D-5284-F374-C8DF-54DE3A32A5A2}"/>
                </a:ext>
              </a:extLst>
            </p:cNvPr>
            <p:cNvCxnSpPr/>
            <p:nvPr userDrawn="1">
              <p:custDataLst>
                <p:tags r:id="rId19"/>
              </p:custDataLst>
            </p:nvPr>
          </p:nvCxnSpPr>
          <p:spPr>
            <a:xfrm>
              <a:off x="8166027" y="1554889"/>
              <a:ext cx="3532487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55000">
                    <a:schemeClr val="accent1">
                      <a:alpha val="40000"/>
                    </a:scheme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Shape4">
            <a:extLst>
              <a:ext uri="{FF2B5EF4-FFF2-40B4-BE49-F238E27FC236}">
                <a16:creationId xmlns:a16="http://schemas.microsoft.com/office/drawing/2014/main" id="{6C47D7B1-3D3A-02D8-4564-3873AAF0EB54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0698198" y="6236861"/>
            <a:ext cx="1163894" cy="25122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txBody>
          <a:bodyPr wrap="square" lIns="91440" tIns="0" rIns="0" bIns="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>
                <a:latin typeface="微软雅黑" panose="020b0503020204020204" pitchFamily="34" charset="-122"/>
                <a:ea typeface="微软雅黑" panose="020b0503020204020204" pitchFamily="34" charset="-122"/>
                <a:sym typeface="思源黑体 CN" panose="020b0500000000000000" pitchFamily="34" charset="-122"/>
              </a:rPr>
              <a:t>Read more &gt;&gt;</a:t>
            </a:r>
          </a:p>
        </p:txBody>
      </p:sp>
    </p:spTree>
    <p:custDataLst>
      <p:custData r:id="rId21"/>
      <p:tags r:id="rId22"/>
    </p:custDataLst>
    <p:extLst>
      <p:ext uri="{BB962C8B-B14F-4D97-AF65-F5344CB8AC3E}">
        <p14:creationId val="539282921"/>
      </p:ext>
    </p:extLst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0" name="直接连接符 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>
            <p:custDataLst>
              <p:tags r:id="rId3"/>
            </p:custDataLst>
          </p:nvPr>
        </p:nvGrpSpPr>
        <p:grpSpPr>
          <a:xfrm>
            <a:off x="10903392" y="387411"/>
            <a:ext cx="931582" cy="315908"/>
            <a:chOff x="10984" y="7239"/>
            <a:chExt cx="2020" cy="685"/>
          </a:xfrm>
        </p:grpSpPr>
        <p:sp>
          <p:nvSpPr>
            <p:cNvPr id="18" name="Freeform 2"/>
            <p:cNvSpPr/>
            <p:nvPr>
              <p:custDataLst>
                <p:tags r:id="rId4"/>
              </p:custDataLst>
            </p:nvPr>
          </p:nvSpPr>
          <p:spPr>
            <a:xfrm flipH="1">
              <a:off x="11045" y="7239"/>
              <a:ext cx="1896" cy="685"/>
            </a:xfrm>
            <a:custGeom>
              <a:gdLst>
                <a:gd name="connsiteX0" fmla="*/ 1319235 w 1451229"/>
                <a:gd name="connsiteY0" fmla="*/ 0 h 524534"/>
                <a:gd name="connsiteX1" fmla="*/ 791206 w 1451229"/>
                <a:gd name="connsiteY1" fmla="*/ 0 h 524534"/>
                <a:gd name="connsiteX2" fmla="*/ 512084 w 1451229"/>
                <a:gd name="connsiteY2" fmla="*/ 0 h 524534"/>
                <a:gd name="connsiteX3" fmla="*/ 512084 w 1451229"/>
                <a:gd name="connsiteY3" fmla="*/ 1 h 524534"/>
                <a:gd name="connsiteX4" fmla="*/ 132006 w 1451229"/>
                <a:gd name="connsiteY4" fmla="*/ 1 h 524534"/>
                <a:gd name="connsiteX5" fmla="*/ 0 w 1451229"/>
                <a:gd name="connsiteY5" fmla="*/ 132008 h 524534"/>
                <a:gd name="connsiteX6" fmla="*/ 0 w 1451229"/>
                <a:gd name="connsiteY6" fmla="*/ 217271 h 524534"/>
                <a:gd name="connsiteX7" fmla="*/ 0 w 1451229"/>
                <a:gd name="connsiteY7" fmla="*/ 307266 h 524534"/>
                <a:gd name="connsiteX8" fmla="*/ 0 w 1451229"/>
                <a:gd name="connsiteY8" fmla="*/ 392529 h 524534"/>
                <a:gd name="connsiteX9" fmla="*/ 105403 w 1451229"/>
                <a:gd name="connsiteY9" fmla="*/ 521853 h 524534"/>
                <a:gd name="connsiteX10" fmla="*/ 131994 w 1451229"/>
                <a:gd name="connsiteY10" fmla="*/ 524534 h 524534"/>
                <a:gd name="connsiteX11" fmla="*/ 660023 w 1451229"/>
                <a:gd name="connsiteY11" fmla="*/ 524534 h 524534"/>
                <a:gd name="connsiteX12" fmla="*/ 939145 w 1451229"/>
                <a:gd name="connsiteY12" fmla="*/ 524534 h 524534"/>
                <a:gd name="connsiteX13" fmla="*/ 939145 w 1451229"/>
                <a:gd name="connsiteY13" fmla="*/ 524533 h 524534"/>
                <a:gd name="connsiteX14" fmla="*/ 1319222 w 1451229"/>
                <a:gd name="connsiteY14" fmla="*/ 524533 h 524534"/>
                <a:gd name="connsiteX15" fmla="*/ 1451229 w 1451229"/>
                <a:gd name="connsiteY15" fmla="*/ 392526 h 524534"/>
                <a:gd name="connsiteX16" fmla="*/ 1451229 w 1451229"/>
                <a:gd name="connsiteY16" fmla="*/ 307263 h 524534"/>
                <a:gd name="connsiteX17" fmla="*/ 1451229 w 1451229"/>
                <a:gd name="connsiteY17" fmla="*/ 217268 h 524534"/>
                <a:gd name="connsiteX18" fmla="*/ 1451229 w 1451229"/>
                <a:gd name="connsiteY18" fmla="*/ 132005 h 524534"/>
                <a:gd name="connsiteX19" fmla="*/ 1345826 w 1451229"/>
                <a:gd name="connsiteY19" fmla="*/ 2681 h 52453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1229" h="524534">
                  <a:moveTo>
                    <a:pt x="1319235" y="0"/>
                  </a:moveTo>
                  <a:lnTo>
                    <a:pt x="791206" y="0"/>
                  </a:lnTo>
                  <a:lnTo>
                    <a:pt x="512084" y="0"/>
                  </a:lnTo>
                  <a:lnTo>
                    <a:pt x="512084" y="1"/>
                  </a:lnTo>
                  <a:lnTo>
                    <a:pt x="132006" y="1"/>
                  </a:lnTo>
                  <a:cubicBezTo>
                    <a:pt x="59101" y="1"/>
                    <a:pt x="0" y="59102"/>
                    <a:pt x="0" y="132008"/>
                  </a:cubicBezTo>
                  <a:lnTo>
                    <a:pt x="0" y="217271"/>
                  </a:lnTo>
                  <a:lnTo>
                    <a:pt x="0" y="307266"/>
                  </a:lnTo>
                  <a:lnTo>
                    <a:pt x="0" y="392529"/>
                  </a:lnTo>
                  <a:cubicBezTo>
                    <a:pt x="0" y="456321"/>
                    <a:pt x="45250" y="509544"/>
                    <a:pt x="105403" y="521853"/>
                  </a:cubicBezTo>
                  <a:lnTo>
                    <a:pt x="131994" y="524534"/>
                  </a:lnTo>
                  <a:lnTo>
                    <a:pt x="660023" y="524534"/>
                  </a:lnTo>
                  <a:lnTo>
                    <a:pt x="939145" y="524534"/>
                  </a:lnTo>
                  <a:lnTo>
                    <a:pt x="939145" y="524533"/>
                  </a:lnTo>
                  <a:lnTo>
                    <a:pt x="1319222" y="524533"/>
                  </a:lnTo>
                  <a:cubicBezTo>
                    <a:pt x="1392128" y="524533"/>
                    <a:pt x="1451229" y="465432"/>
                    <a:pt x="1451229" y="392526"/>
                  </a:cubicBezTo>
                  <a:lnTo>
                    <a:pt x="1451229" y="307263"/>
                  </a:lnTo>
                  <a:lnTo>
                    <a:pt x="1451229" y="217268"/>
                  </a:lnTo>
                  <a:lnTo>
                    <a:pt x="1451229" y="132005"/>
                  </a:lnTo>
                  <a:cubicBezTo>
                    <a:pt x="1451229" y="68213"/>
                    <a:pt x="1405979" y="14990"/>
                    <a:pt x="1345826" y="2681"/>
                  </a:cubicBez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3"/>
            <p:cNvSpPr txBox="1"/>
            <p:nvPr>
              <p:custDataLst>
                <p:tags r:id="rId5"/>
              </p:custDataLst>
            </p:nvPr>
          </p:nvSpPr>
          <p:spPr>
            <a:xfrm>
              <a:off x="10984" y="7400"/>
              <a:ext cx="2020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700" spc="200">
                  <a:latin typeface="微软雅黑" panose="020b0503020204020204" pitchFamily="34" charset="-122"/>
                  <a:ea typeface="微软雅黑" panose="020b0503020204020204" pitchFamily="34" charset="-122"/>
                  <a:cs typeface="Poppins" pitchFamily="2" charset="77"/>
                  <a:sym typeface="思源黑体 CN" panose="020b0500000000000000" pitchFamily="34" charset="-122"/>
                </a:rPr>
                <a:t>Learn more</a:t>
              </a:r>
              <a:endParaRPr lang="en-US" altLang="zh-CN" sz="700" spc="2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" pitchFamily="2" charset="77"/>
                <a:sym typeface="思源黑体 CN" panose="020b0500000000000000" pitchFamily="34" charset="-122"/>
              </a:endParaRPr>
            </a:p>
          </p:txBody>
        </p:sp>
      </p:grpSp>
      <p:sp>
        <p:nvSpPr>
          <p:cNvPr id="3" name="Shape1">
            <a:extLst>
              <a:ext uri="{FF2B5EF4-FFF2-40B4-BE49-F238E27FC236}">
                <a16:creationId xmlns:a16="http://schemas.microsoft.com/office/drawing/2014/main" id="{FED84263-4FAC-BC2D-BFDF-84195102E70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966626" y="1077696"/>
            <a:ext cx="2766196" cy="5188188"/>
          </a:xfrm>
          <a:prstGeom prst="roundRect">
            <a:avLst>
              <a:gd name="adj" fmla="val 3913"/>
            </a:avLst>
          </a:prstGeom>
          <a:blipFill>
            <a:blip r:embed="rId7"/>
            <a:stretch>
              <a:fillRect l="-97450" r="-974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Shape2">
            <a:extLst>
              <a:ext uri="{FF2B5EF4-FFF2-40B4-BE49-F238E27FC236}">
                <a16:creationId xmlns:a16="http://schemas.microsoft.com/office/drawing/2014/main" id="{D4626D54-D32D-94E3-AA7C-FDE5C3C5B9F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039228" y="1077696"/>
            <a:ext cx="2766196" cy="2429766"/>
          </a:xfrm>
          <a:prstGeom prst="roundRect">
            <a:avLst>
              <a:gd name="adj" fmla="val 3913"/>
            </a:avLst>
          </a:prstGeom>
          <a:blipFill>
            <a:blip r:embed="rId9"/>
            <a:stretch>
              <a:fillRect l="-28078" r="-280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Shape3">
            <a:extLst>
              <a:ext uri="{FF2B5EF4-FFF2-40B4-BE49-F238E27FC236}">
                <a16:creationId xmlns:a16="http://schemas.microsoft.com/office/drawing/2014/main" id="{96C5AF9E-CA21-06C6-B0D4-5278D05AF8D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039228" y="3836118"/>
            <a:ext cx="2766196" cy="2429766"/>
          </a:xfrm>
          <a:prstGeom prst="roundRect">
            <a:avLst>
              <a:gd name="adj" fmla="val 3913"/>
            </a:avLst>
          </a:prstGeom>
          <a:blipFill>
            <a:blip r:embed="rId11"/>
            <a:stretch>
              <a:fillRect l="-15796" r="-157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Text1">
            <a:extLst>
              <a:ext uri="{FF2B5EF4-FFF2-40B4-BE49-F238E27FC236}">
                <a16:creationId xmlns:a16="http://schemas.microsoft.com/office/drawing/2014/main" id="{0E50ECAF-1D70-1D26-51AB-AE28A85E2C57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6079" y="387411"/>
            <a:ext cx="5168749" cy="131691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应用场景与发展趋势</a:t>
            </a:r>
          </a:p>
        </p:txBody>
      </p:sp>
      <p:sp>
        <p:nvSpPr>
          <p:cNvPr id="10" name="Text2">
            <a:extLst>
              <a:ext uri="{FF2B5EF4-FFF2-40B4-BE49-F238E27FC236}">
                <a16:creationId xmlns:a16="http://schemas.microsoft.com/office/drawing/2014/main" id="{AD64EEF8-4B1C-6372-E9A4-260B26B4236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86575" y="1884435"/>
            <a:ext cx="5175413" cy="44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6" rIns="60950" bIns="30466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1.高效焊接速度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激光飞行焊技术提升焊接速度30%，在汽车制造中，每辆车焊接时间缩短20%，加速生产流程，促进产业效率革新，引领智能制造趋势。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2.应用范围广泛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该技术已应用于航空航天、汽车、电子等领域，据行业报告，激光飞行焊技术在高端制造市场占有率年增15%，推动了材料加工技术的多元化发展。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3.未来增长潜力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" panose="020b0500000000000000" pitchFamily="34" charset="-122"/>
              </a:rPr>
              <a:t>随着新能源、智能装备制造需求激增，预计激光飞行焊市场规模将年增20%，技术创新如自适应焊接系统将进一步拓宽其应用场景，共创行业繁荣。</a:t>
            </a:r>
          </a:p>
        </p:txBody>
      </p:sp>
    </p:spTree>
    <p:custDataLst>
      <p:custData r:id="rId14"/>
      <p:tags r:id="rId15"/>
    </p:custDataLst>
    <p:extLst>
      <p:ext uri="{BB962C8B-B14F-4D97-AF65-F5344CB8AC3E}">
        <p14:creationId val="261991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chapter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shap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0" y="-12065"/>
            <a:ext cx="12192000" cy="577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1"/>
          <p:cNvSpPr txBox="1"/>
          <p:nvPr>
            <p:custDataLst>
              <p:tags r:id="rId5"/>
            </p:custDataLst>
          </p:nvPr>
        </p:nvSpPr>
        <p:spPr>
          <a:xfrm>
            <a:off x="589280" y="2628265"/>
            <a:ext cx="11013440" cy="13576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0" b="1" kern="1200" spc="-150">
                <a:solidFill>
                  <a:srgbClr val="8034FF"/>
                </a:solidFill>
                <a:latin typeface="Avenir LT Pro 65 Medium" panose="020b0603020203020204" pitchFamily="34" charset="0"/>
                <a:ea typeface="Inter Medium" panose="020b0502030000000004" pitchFamily="34" charset="0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spc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字体圈欣意冠黑体" panose="00000500000000000000" charset="-122"/>
                <a:sym typeface="+mn-lt"/>
              </a:rPr>
              <a:t>技术优势与突破</a:t>
            </a:r>
          </a:p>
        </p:txBody>
      </p:sp>
      <p:sp>
        <p:nvSpPr>
          <p:cNvPr id="16" name="Text2"/>
          <p:cNvSpPr txBox="1"/>
          <p:nvPr>
            <p:custDataLst>
              <p:tags r:id="rId6"/>
            </p:custDataLst>
          </p:nvPr>
        </p:nvSpPr>
        <p:spPr>
          <a:xfrm>
            <a:off x="589280" y="4103370"/>
            <a:ext cx="11013440" cy="117665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chemeClr val="bg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Technological advantages and breakthroughs</a:t>
            </a:r>
          </a:p>
        </p:txBody>
      </p:sp>
      <p:sp>
        <p:nvSpPr>
          <p:cNvPr id="17" name="椭圆 16"/>
          <p:cNvSpPr/>
          <p:nvPr/>
        </p:nvSpPr>
        <p:spPr>
          <a:xfrm>
            <a:off x="5205095" y="944245"/>
            <a:ext cx="1721485" cy="1721485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>
            <a:gradFill flip="none" rotWithShape="1">
              <a:gsLst>
                <a:gs pos="2000">
                  <a:schemeClr val="bg1">
                    <a:alpha val="0"/>
                  </a:schemeClr>
                </a:gs>
                <a:gs pos="100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Text3"/>
          <p:cNvSpPr txBox="1"/>
          <p:nvPr>
            <p:custDataLst>
              <p:tags r:id="rId7"/>
            </p:custDataLst>
          </p:nvPr>
        </p:nvSpPr>
        <p:spPr>
          <a:xfrm>
            <a:off x="5205095" y="918210"/>
            <a:ext cx="1782445" cy="17037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sz="72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</p:spTree>
    <p:custDataLst>
      <p:custData r:id="rId8"/>
      <p:tags r:id="rId9"/>
    </p:custDataLst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直接连接符 3"/>
          <p:cNvCxnSpPr/>
          <p:nvPr/>
        </p:nvCxnSpPr>
        <p:spPr>
          <a:xfrm flipH="1">
            <a:off x="161925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1">
            <a:extLst>
              <a:ext uri="{FF2B5EF4-FFF2-40B4-BE49-F238E27FC236}">
                <a16:creationId xmlns:a16="http://schemas.microsoft.com/office/drawing/2014/main" id="{648C3D2F-DEEF-83B9-19FA-FD222C7470F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121893" y="4228260"/>
            <a:ext cx="2775341" cy="129340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集成智能控制系统，实现全程自动化作业，减少人工干预，提升生产效率20%，同时保持高精度，推动制造业智能化升级。</a:t>
            </a:r>
          </a:p>
        </p:txBody>
      </p:sp>
      <p:sp>
        <p:nvSpPr>
          <p:cNvPr id="5" name="Text2">
            <a:extLst>
              <a:ext uri="{FF2B5EF4-FFF2-40B4-BE49-F238E27FC236}">
                <a16:creationId xmlns:a16="http://schemas.microsoft.com/office/drawing/2014/main" id="{167290DD-2401-B290-A636-EFC08FAFFE3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115316" y="3501295"/>
            <a:ext cx="2781918" cy="6561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自动化程度高</a:t>
            </a:r>
          </a:p>
        </p:txBody>
      </p:sp>
      <p:sp>
        <p:nvSpPr>
          <p:cNvPr id="6" name="Text3">
            <a:extLst>
              <a:ext uri="{FF2B5EF4-FFF2-40B4-BE49-F238E27FC236}">
                <a16:creationId xmlns:a16="http://schemas.microsoft.com/office/drawing/2014/main" id="{0A49B82C-BD59-CAE0-462E-151C6CB4FDF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61992" y="2259759"/>
            <a:ext cx="2660643" cy="129340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激光飞行焊技术能将焊接精度提高至±0.05mm，相比传统焊接提升30%，确保高精度产品制造，提升产品合格率至99%以上。</a:t>
            </a:r>
          </a:p>
        </p:txBody>
      </p:sp>
      <p:sp>
        <p:nvSpPr>
          <p:cNvPr id="7" name="Text4">
            <a:extLst>
              <a:ext uri="{FF2B5EF4-FFF2-40B4-BE49-F238E27FC236}">
                <a16:creationId xmlns:a16="http://schemas.microsoft.com/office/drawing/2014/main" id="{2FB7E2DB-F986-E510-4ABF-A46A24D0050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55415" y="1533525"/>
            <a:ext cx="2781918" cy="6561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精度提升显著</a:t>
            </a:r>
          </a:p>
        </p:txBody>
      </p:sp>
      <p:sp>
        <p:nvSpPr>
          <p:cNvPr id="8" name="Text5">
            <a:extLst>
              <a:ext uri="{FF2B5EF4-FFF2-40B4-BE49-F238E27FC236}">
                <a16:creationId xmlns:a16="http://schemas.microsoft.com/office/drawing/2014/main" id="{C0C72773-83D8-E69E-67F2-927569C3279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121893" y="2259759"/>
            <a:ext cx="2775341" cy="129340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该技术实现每分钟10米的高速焊接，效率是传统焊接的5倍，大幅缩短生产周期，助力企业快速响应市场需求。</a:t>
            </a:r>
          </a:p>
        </p:txBody>
      </p:sp>
      <p:sp>
        <p:nvSpPr>
          <p:cNvPr id="9" name="Text6">
            <a:extLst>
              <a:ext uri="{FF2B5EF4-FFF2-40B4-BE49-F238E27FC236}">
                <a16:creationId xmlns:a16="http://schemas.microsoft.com/office/drawing/2014/main" id="{682D7654-A024-BC95-408B-ABC7308732D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115316" y="1533525"/>
            <a:ext cx="2781918" cy="6561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焊接速度加快</a:t>
            </a:r>
          </a:p>
        </p:txBody>
      </p:sp>
      <p:sp>
        <p:nvSpPr>
          <p:cNvPr id="10" name="Text7">
            <a:extLst>
              <a:ext uri="{FF2B5EF4-FFF2-40B4-BE49-F238E27FC236}">
                <a16:creationId xmlns:a16="http://schemas.microsoft.com/office/drawing/2014/main" id="{DF9F0210-6A47-1497-EA07-A48B5939CA0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61991" y="4280859"/>
            <a:ext cx="2660643" cy="129340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2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激光飞行焊局部加热，热影响区缩小30%，减少材料变形，提升产品精度与美观度，促进高质量生产。</a:t>
            </a:r>
          </a:p>
        </p:txBody>
      </p:sp>
      <p:sp>
        <p:nvSpPr>
          <p:cNvPr id="11" name="Text8">
            <a:extLst>
              <a:ext uri="{FF2B5EF4-FFF2-40B4-BE49-F238E27FC236}">
                <a16:creationId xmlns:a16="http://schemas.microsoft.com/office/drawing/2014/main" id="{197E3485-E7D5-7945-A35A-ACAFA188888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55415" y="3553895"/>
            <a:ext cx="2781918" cy="656143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热影响区减小</a:t>
            </a:r>
          </a:p>
        </p:txBody>
      </p:sp>
      <p:sp>
        <p:nvSpPr>
          <p:cNvPr id="12" name="Shape1">
            <a:extLst>
              <a:ext uri="{FF2B5EF4-FFF2-40B4-BE49-F238E27FC236}">
                <a16:creationId xmlns:a16="http://schemas.microsoft.com/office/drawing/2014/main" id="{448336F9-891C-283E-D0CF-97BCAC7C24D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882038" y="3922762"/>
            <a:ext cx="108000" cy="612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D10">
                  <a:lumMod val="65000"/>
                  <a:lumOff val="35000"/>
                </a:srgb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3" name="Shape2">
            <a:extLst>
              <a:ext uri="{FF2B5EF4-FFF2-40B4-BE49-F238E27FC236}">
                <a16:creationId xmlns:a16="http://schemas.microsoft.com/office/drawing/2014/main" id="{45933067-664B-20BC-C53F-1FD0B56A22A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522137" y="3922762"/>
            <a:ext cx="108000" cy="612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D10">
                  <a:lumMod val="65000"/>
                  <a:lumOff val="35000"/>
                </a:srgb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4" name="Shape3">
            <a:extLst>
              <a:ext uri="{FF2B5EF4-FFF2-40B4-BE49-F238E27FC236}">
                <a16:creationId xmlns:a16="http://schemas.microsoft.com/office/drawing/2014/main" id="{02F91FA7-A1EB-FCD6-E164-0A7EF9984EE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882038" y="1948416"/>
            <a:ext cx="108000" cy="612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D10">
                  <a:lumMod val="65000"/>
                  <a:lumOff val="35000"/>
                </a:srgb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5" name="Shape4">
            <a:extLst>
              <a:ext uri="{FF2B5EF4-FFF2-40B4-BE49-F238E27FC236}">
                <a16:creationId xmlns:a16="http://schemas.microsoft.com/office/drawing/2014/main" id="{989F1899-70D5-0F9D-0815-22EF90C1791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22137" y="1957913"/>
            <a:ext cx="108000" cy="612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D10">
                  <a:lumMod val="65000"/>
                  <a:lumOff val="35000"/>
                </a:srgbClr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6" name="椭圆 15-【1】">
            <a:extLst>
              <a:ext uri="{FF2B5EF4-FFF2-40B4-BE49-F238E27FC236}">
                <a16:creationId xmlns:a16="http://schemas.microsoft.com/office/drawing/2014/main" id="{42FD9CA3-961D-F00E-1B0D-54E53173589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35437" y="-297653"/>
            <a:ext cx="7870699" cy="78706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7" name="椭圆 16-【1】">
            <a:extLst>
              <a:ext uri="{FF2B5EF4-FFF2-40B4-BE49-F238E27FC236}">
                <a16:creationId xmlns:a16="http://schemas.microsoft.com/office/drawing/2014/main" id="{C25C3E01-2E2A-9456-26AD-71179E97FB6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607095" y="1119352"/>
            <a:ext cx="804001" cy="8040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</a:endParaRPr>
          </a:p>
        </p:txBody>
      </p:sp>
      <p:sp>
        <p:nvSpPr>
          <p:cNvPr id="18" name="Text9">
            <a:extLst>
              <a:ext uri="{FF2B5EF4-FFF2-40B4-BE49-F238E27FC236}">
                <a16:creationId xmlns:a16="http://schemas.microsoft.com/office/drawing/2014/main" id="{18B8FEAA-CCDA-2D82-6FEC-315BB563658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71610" y="223083"/>
            <a:ext cx="7588095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高精度与高效率优势</a:t>
            </a:r>
          </a:p>
        </p:txBody>
      </p:sp>
      <p:grpSp>
        <p:nvGrpSpPr>
          <p:cNvPr id="22" name="Text10">
            <a:extLst>
              <a:ext uri="{FF2B5EF4-FFF2-40B4-BE49-F238E27FC236}">
                <a16:creationId xmlns:a16="http://schemas.microsoft.com/office/drawing/2014/main" id="{91DA0C3A-2FE6-E571-73D9-0F66C1946739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262492" y="349430"/>
            <a:ext cx="599190" cy="499325"/>
            <a:chOff x="262492" y="349430"/>
            <a:chExt cx="599190" cy="499325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E724FEE8-C5ED-71C6-1D1A-5213C3C827C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62492" y="349430"/>
              <a:ext cx="499325" cy="499325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4445872D-49D2-75CA-D54F-63EECBCE0147}"/>
                </a:ext>
              </a:extLst>
            </p:cNvPr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462222" y="349430"/>
              <a:ext cx="399460" cy="399460"/>
            </a:xfrm>
            <a:prstGeom prst="ellipse">
              <a:avLst/>
            </a:prstGeom>
            <a:solidFill>
              <a:schemeClr val="accent1">
                <a:lumMod val="50000"/>
                <a:lumOff val="50000"/>
                <a:alpha val="5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custDataLst>
      <p:custData r:id="rId21"/>
      <p:tags r:id="rId22"/>
    </p:custDataLst>
    <p:extLst>
      <p:ext uri="{BB962C8B-B14F-4D97-AF65-F5344CB8AC3E}">
        <p14:creationId val="2953087522"/>
      </p:ext>
    </p:extLst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mult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8" name="直接连接符 1"/>
          <p:cNvCxnSpPr/>
          <p:nvPr/>
        </p:nvCxnSpPr>
        <p:spPr>
          <a:xfrm flipH="1">
            <a:off x="12016740" y="0"/>
            <a:ext cx="0" cy="685800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Shape1">
            <a:extLst>
              <a:ext uri="{FF2B5EF4-FFF2-40B4-BE49-F238E27FC236}">
                <a16:creationId xmlns:a16="http://schemas.microsoft.com/office/drawing/2014/main" id="{B4E3D2EB-3F3F-B1E9-758A-C7201F0EEBD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543848" y="1512031"/>
            <a:ext cx="2309941" cy="2309938"/>
            <a:chOff x="8543848" y="1512031"/>
            <a:chExt cx="2309941" cy="2309938"/>
          </a:xfrm>
        </p:grpSpPr>
        <p:sp>
          <p:nvSpPr>
            <p:cNvPr id="13" name="装饰3-子标题3-[3]【1】">
              <a:extLst>
                <a:ext uri="{FF2B5EF4-FFF2-40B4-BE49-F238E27FC236}">
                  <a16:creationId xmlns:a16="http://schemas.microsoft.com/office/drawing/2014/main" id="{29348C01-684B-DC46-BEC9-FED8CA61041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543848" y="1512031"/>
              <a:ext cx="2309941" cy="2309938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  <a:prstDash val="dash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D1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Bebas" pitchFamily="50" charset="0"/>
              </a:endParaRPr>
            </a:p>
          </p:txBody>
        </p:sp>
        <p:sp>
          <p:nvSpPr>
            <p:cNvPr id="36" name="MG-装饰3-子标题3-[3]【1】">
              <a:extLst>
                <a:ext uri="{FF2B5EF4-FFF2-40B4-BE49-F238E27FC236}">
                  <a16:creationId xmlns:a16="http://schemas.microsoft.com/office/drawing/2014/main" id="{CEE1D70F-50A1-FC28-AECC-C21D0CC8DCC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838844" y="1807028"/>
              <a:ext cx="1719949" cy="1719947"/>
            </a:xfrm>
            <a:custGeom>
              <a:gdLst>
                <a:gd name="connsiteX0" fmla="*/ 0 w 1719949"/>
                <a:gd name="connsiteY0" fmla="*/ 859974 h 1719947"/>
                <a:gd name="connsiteX1" fmla="*/ 859975 w 1719949"/>
                <a:gd name="connsiteY1" fmla="*/ 0 h 1719947"/>
                <a:gd name="connsiteX2" fmla="*/ 1719950 w 1719949"/>
                <a:gd name="connsiteY2" fmla="*/ 859974 h 1719947"/>
                <a:gd name="connsiteX3" fmla="*/ 859975 w 1719949"/>
                <a:gd name="connsiteY3" fmla="*/ 1719948 h 1719947"/>
                <a:gd name="connsiteX4" fmla="*/ 0 w 1719949"/>
                <a:gd name="connsiteY4" fmla="*/ 859974 h 1719947"/>
                <a:gd name="connsiteX5" fmla="*/ 213996 w 1719949"/>
                <a:gd name="connsiteY5" fmla="*/ 859974 h 1719947"/>
                <a:gd name="connsiteX6" fmla="*/ 859975 w 1719949"/>
                <a:gd name="connsiteY6" fmla="*/ 1505952 h 1719947"/>
                <a:gd name="connsiteX7" fmla="*/ 1505954 w 1719949"/>
                <a:gd name="connsiteY7" fmla="*/ 859974 h 1719947"/>
                <a:gd name="connsiteX8" fmla="*/ 859975 w 1719949"/>
                <a:gd name="connsiteY8" fmla="*/ 213996 h 1719947"/>
                <a:gd name="connsiteX9" fmla="*/ 213996 w 1719949"/>
                <a:gd name="connsiteY9" fmla="*/ 859974 h 17199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949" h="1719947">
                  <a:moveTo>
                    <a:pt x="0" y="859974"/>
                  </a:moveTo>
                  <a:cubicBezTo>
                    <a:pt x="0" y="385023"/>
                    <a:pt x="385024" y="0"/>
                    <a:pt x="859975" y="0"/>
                  </a:cubicBezTo>
                  <a:cubicBezTo>
                    <a:pt x="1334926" y="0"/>
                    <a:pt x="1719950" y="385023"/>
                    <a:pt x="1719950" y="859974"/>
                  </a:cubicBezTo>
                  <a:cubicBezTo>
                    <a:pt x="1719950" y="1334925"/>
                    <a:pt x="1334926" y="1719948"/>
                    <a:pt x="859975" y="1719948"/>
                  </a:cubicBezTo>
                  <a:cubicBezTo>
                    <a:pt x="385024" y="1719948"/>
                    <a:pt x="0" y="1334925"/>
                    <a:pt x="0" y="859974"/>
                  </a:cubicBezTo>
                  <a:close/>
                  <a:moveTo>
                    <a:pt x="213996" y="859974"/>
                  </a:moveTo>
                  <a:cubicBezTo>
                    <a:pt x="213996" y="1216738"/>
                    <a:pt x="503211" y="1505952"/>
                    <a:pt x="859975" y="1505952"/>
                  </a:cubicBezTo>
                  <a:cubicBezTo>
                    <a:pt x="1216739" y="1505952"/>
                    <a:pt x="1505954" y="1216738"/>
                    <a:pt x="1505954" y="859974"/>
                  </a:cubicBezTo>
                  <a:cubicBezTo>
                    <a:pt x="1505954" y="503210"/>
                    <a:pt x="1216739" y="213996"/>
                    <a:pt x="859975" y="213996"/>
                  </a:cubicBezTo>
                  <a:cubicBezTo>
                    <a:pt x="503211" y="213996"/>
                    <a:pt x="213996" y="503210"/>
                    <a:pt x="213996" y="85997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ebas" pitchFamily="50" charset="0"/>
                <a:ea typeface="汉仪旗黑-55简" panose="00020600040101010101" pitchFamily="18" charset="-122"/>
                <a:cs typeface="+mn-cs"/>
                <a:sym typeface="Bebas" pitchFamily="50" charset="0"/>
              </a:endParaRPr>
            </a:p>
          </p:txBody>
        </p:sp>
        <p:sp>
          <p:nvSpPr>
            <p:cNvPr id="29" name="MG-装饰3-子标题3-[3]【1】">
              <a:extLst>
                <a:ext uri="{FF2B5EF4-FFF2-40B4-BE49-F238E27FC236}">
                  <a16:creationId xmlns:a16="http://schemas.microsoft.com/office/drawing/2014/main" id="{F30ED6F9-BA00-BFF4-18C1-30E9A7C810F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838842" y="1807023"/>
              <a:ext cx="1719949" cy="1719947"/>
            </a:xfrm>
            <a:custGeom>
              <a:gdLst>
                <a:gd name="connsiteX0" fmla="*/ 379665 w 1719949"/>
                <a:gd name="connsiteY0" fmla="*/ 1573316 h 1719947"/>
                <a:gd name="connsiteX1" fmla="*/ 58397 w 1719949"/>
                <a:gd name="connsiteY1" fmla="*/ 548477 h 1719947"/>
                <a:gd name="connsiteX2" fmla="*/ 987374 w 1719949"/>
                <a:gd name="connsiteY2" fmla="*/ 9488 h 1719947"/>
                <a:gd name="connsiteX3" fmla="*/ 1717642 w 1719949"/>
                <a:gd name="connsiteY3" fmla="*/ 797026 h 1719947"/>
                <a:gd name="connsiteX4" fmla="*/ 1513946 w 1719949"/>
                <a:gd name="connsiteY4" fmla="*/ 811977 h 1719947"/>
                <a:gd name="connsiteX5" fmla="*/ 957116 w 1719949"/>
                <a:gd name="connsiteY5" fmla="*/ 211479 h 1719947"/>
                <a:gd name="connsiteX6" fmla="*/ 248771 w 1719949"/>
                <a:gd name="connsiteY6" fmla="*/ 622458 h 1719947"/>
                <a:gd name="connsiteX7" fmla="*/ 493738 w 1719949"/>
                <a:gd name="connsiteY7" fmla="*/ 1403898 h 1719947"/>
                <a:gd name="connsiteX8" fmla="*/ 379665 w 1719949"/>
                <a:gd name="connsiteY8" fmla="*/ 1573316 h 17199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9949" h="1719947">
                  <a:moveTo>
                    <a:pt x="379665" y="1573316"/>
                  </a:moveTo>
                  <a:cubicBezTo>
                    <a:pt x="46198" y="1348786"/>
                    <a:pt x="-87218" y="923190"/>
                    <a:pt x="58397" y="548477"/>
                  </a:cubicBezTo>
                  <a:cubicBezTo>
                    <a:pt x="204012" y="173765"/>
                    <a:pt x="589799" y="-50067"/>
                    <a:pt x="987374" y="9488"/>
                  </a:cubicBezTo>
                  <a:cubicBezTo>
                    <a:pt x="1384950" y="69044"/>
                    <a:pt x="1688217" y="396093"/>
                    <a:pt x="1717642" y="797026"/>
                  </a:cubicBezTo>
                  <a:lnTo>
                    <a:pt x="1513946" y="811977"/>
                  </a:lnTo>
                  <a:cubicBezTo>
                    <a:pt x="1491509" y="506266"/>
                    <a:pt x="1260268" y="256890"/>
                    <a:pt x="957116" y="211479"/>
                  </a:cubicBezTo>
                  <a:cubicBezTo>
                    <a:pt x="653964" y="166068"/>
                    <a:pt x="359802" y="336740"/>
                    <a:pt x="248771" y="622458"/>
                  </a:cubicBezTo>
                  <a:cubicBezTo>
                    <a:pt x="137739" y="908176"/>
                    <a:pt x="239470" y="1232694"/>
                    <a:pt x="493738" y="1403898"/>
                  </a:cubicBezTo>
                  <a:lnTo>
                    <a:pt x="379665" y="15733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ebas" pitchFamily="50" charset="0"/>
                <a:ea typeface="汉仪旗黑-55简" panose="00020600040101010101" pitchFamily="18" charset="-122"/>
                <a:cs typeface="+mn-cs"/>
                <a:sym typeface="Bebas" pitchFamily="50" charset="0"/>
              </a:endParaRPr>
            </a:p>
          </p:txBody>
        </p:sp>
      </p:grpSp>
      <p:grpSp>
        <p:nvGrpSpPr>
          <p:cNvPr id="28" name="Shape2">
            <a:extLst>
              <a:ext uri="{FF2B5EF4-FFF2-40B4-BE49-F238E27FC236}">
                <a16:creationId xmlns:a16="http://schemas.microsoft.com/office/drawing/2014/main" id="{64A56BF7-5F92-2912-7C49-4289713986E9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338212" y="1512034"/>
            <a:ext cx="2309941" cy="2309932"/>
            <a:chOff x="1338212" y="1512034"/>
            <a:chExt cx="2309941" cy="2309932"/>
          </a:xfrm>
        </p:grpSpPr>
        <p:sp>
          <p:nvSpPr>
            <p:cNvPr id="5" name="装饰1-子标题1-[1]【1】">
              <a:extLst>
                <a:ext uri="{FF2B5EF4-FFF2-40B4-BE49-F238E27FC236}">
                  <a16:creationId xmlns:a16="http://schemas.microsoft.com/office/drawing/2014/main" id="{926661E0-2662-BD14-D9F8-925078CCE22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338212" y="1512034"/>
              <a:ext cx="2309941" cy="2309932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1"/>
              </a:solidFill>
              <a:prstDash val="dash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D1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Bold" panose="020b0800000000000000" charset="-122"/>
                <a:sym typeface="Bebas" pitchFamily="50" charset="0"/>
              </a:endParaRPr>
            </a:p>
          </p:txBody>
        </p:sp>
        <p:sp>
          <p:nvSpPr>
            <p:cNvPr id="27" name="MG-装饰1-子标题1-[1]【1】">
              <a:extLst>
                <a:ext uri="{FF2B5EF4-FFF2-40B4-BE49-F238E27FC236}">
                  <a16:creationId xmlns:a16="http://schemas.microsoft.com/office/drawing/2014/main" id="{C09F063E-9C14-5C59-B7B4-C466A2A5417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633206" y="1807024"/>
              <a:ext cx="1719949" cy="1719943"/>
            </a:xfrm>
            <a:custGeom>
              <a:gdLst>
                <a:gd name="connsiteX0" fmla="*/ 0 w 1719949"/>
                <a:gd name="connsiteY0" fmla="*/ 859972 h 1719943"/>
                <a:gd name="connsiteX1" fmla="*/ 859975 w 1719949"/>
                <a:gd name="connsiteY1" fmla="*/ 0 h 1719943"/>
                <a:gd name="connsiteX2" fmla="*/ 1719950 w 1719949"/>
                <a:gd name="connsiteY2" fmla="*/ 859972 h 1719943"/>
                <a:gd name="connsiteX3" fmla="*/ 859975 w 1719949"/>
                <a:gd name="connsiteY3" fmla="*/ 1719944 h 1719943"/>
                <a:gd name="connsiteX4" fmla="*/ 0 w 1719949"/>
                <a:gd name="connsiteY4" fmla="*/ 859972 h 1719943"/>
                <a:gd name="connsiteX5" fmla="*/ 213995 w 1719949"/>
                <a:gd name="connsiteY5" fmla="*/ 859972 h 1719943"/>
                <a:gd name="connsiteX6" fmla="*/ 859974 w 1719949"/>
                <a:gd name="connsiteY6" fmla="*/ 1505948 h 1719943"/>
                <a:gd name="connsiteX7" fmla="*/ 1505953 w 1719949"/>
                <a:gd name="connsiteY7" fmla="*/ 859972 h 1719943"/>
                <a:gd name="connsiteX8" fmla="*/ 859974 w 1719949"/>
                <a:gd name="connsiteY8" fmla="*/ 213996 h 1719943"/>
                <a:gd name="connsiteX9" fmla="*/ 213995 w 1719949"/>
                <a:gd name="connsiteY9" fmla="*/ 859972 h 17199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949" h="1719943">
                  <a:moveTo>
                    <a:pt x="0" y="859972"/>
                  </a:moveTo>
                  <a:cubicBezTo>
                    <a:pt x="0" y="385023"/>
                    <a:pt x="385024" y="0"/>
                    <a:pt x="859975" y="0"/>
                  </a:cubicBezTo>
                  <a:cubicBezTo>
                    <a:pt x="1334926" y="0"/>
                    <a:pt x="1719950" y="385023"/>
                    <a:pt x="1719950" y="859972"/>
                  </a:cubicBezTo>
                  <a:cubicBezTo>
                    <a:pt x="1719950" y="1334921"/>
                    <a:pt x="1334926" y="1719944"/>
                    <a:pt x="859975" y="1719944"/>
                  </a:cubicBezTo>
                  <a:cubicBezTo>
                    <a:pt x="385024" y="1719944"/>
                    <a:pt x="0" y="1334921"/>
                    <a:pt x="0" y="859972"/>
                  </a:cubicBezTo>
                  <a:close/>
                  <a:moveTo>
                    <a:pt x="213995" y="859972"/>
                  </a:moveTo>
                  <a:cubicBezTo>
                    <a:pt x="213995" y="1216735"/>
                    <a:pt x="503210" y="1505948"/>
                    <a:pt x="859974" y="1505948"/>
                  </a:cubicBezTo>
                  <a:cubicBezTo>
                    <a:pt x="1216738" y="1505948"/>
                    <a:pt x="1505953" y="1216735"/>
                    <a:pt x="1505953" y="859972"/>
                  </a:cubicBezTo>
                  <a:cubicBezTo>
                    <a:pt x="1505953" y="503209"/>
                    <a:pt x="1216738" y="213996"/>
                    <a:pt x="859974" y="213996"/>
                  </a:cubicBezTo>
                  <a:cubicBezTo>
                    <a:pt x="503210" y="213996"/>
                    <a:pt x="213995" y="503209"/>
                    <a:pt x="213995" y="85997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ebas" pitchFamily="50" charset="0"/>
                <a:ea typeface="汉仪旗黑-55简" panose="00020600040101010101" pitchFamily="18" charset="-122"/>
                <a:cs typeface="+mn-cs"/>
                <a:sym typeface="Bebas" pitchFamily="50" charset="0"/>
              </a:endParaRPr>
            </a:p>
          </p:txBody>
        </p:sp>
        <p:sp>
          <p:nvSpPr>
            <p:cNvPr id="24" name="MG-装饰1-子标题1-[1]【1】">
              <a:extLst>
                <a:ext uri="{FF2B5EF4-FFF2-40B4-BE49-F238E27FC236}">
                  <a16:creationId xmlns:a16="http://schemas.microsoft.com/office/drawing/2014/main" id="{316C25F4-48E7-A55F-6510-A411AC78A88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633204" y="1807019"/>
              <a:ext cx="1719949" cy="1719943"/>
            </a:xfrm>
            <a:custGeom>
              <a:gdLst>
                <a:gd name="connsiteX0" fmla="*/ 912610 w 1719949"/>
                <a:gd name="connsiteY0" fmla="*/ 1718331 h 1719943"/>
                <a:gd name="connsiteX1" fmla="*/ 1830 w 1719949"/>
                <a:gd name="connsiteY1" fmla="*/ 916045 h 1719943"/>
                <a:gd name="connsiteX2" fmla="*/ 800465 w 1719949"/>
                <a:gd name="connsiteY2" fmla="*/ 2061 h 1719943"/>
                <a:gd name="connsiteX3" fmla="*/ 1717643 w 1719949"/>
                <a:gd name="connsiteY3" fmla="*/ 797025 h 1719943"/>
                <a:gd name="connsiteX4" fmla="*/ 1513947 w 1719949"/>
                <a:gd name="connsiteY4" fmla="*/ 811975 h 1719943"/>
                <a:gd name="connsiteX5" fmla="*/ 814598 w 1719949"/>
                <a:gd name="connsiteY5" fmla="*/ 205816 h 1719943"/>
                <a:gd name="connsiteX6" fmla="*/ 205639 w 1719949"/>
                <a:gd name="connsiteY6" fmla="*/ 902728 h 1719943"/>
                <a:gd name="connsiteX7" fmla="*/ 900109 w 1719949"/>
                <a:gd name="connsiteY7" fmla="*/ 1514471 h 1719943"/>
                <a:gd name="connsiteX8" fmla="*/ 912610 w 1719949"/>
                <a:gd name="connsiteY8" fmla="*/ 1718331 h 17199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9949" h="1719943">
                  <a:moveTo>
                    <a:pt x="912610" y="1718331"/>
                  </a:moveTo>
                  <a:cubicBezTo>
                    <a:pt x="439892" y="1747318"/>
                    <a:pt x="32711" y="1388641"/>
                    <a:pt x="1830" y="916045"/>
                  </a:cubicBezTo>
                  <a:cubicBezTo>
                    <a:pt x="-29051" y="443448"/>
                    <a:pt x="327994" y="34835"/>
                    <a:pt x="800465" y="2061"/>
                  </a:cubicBezTo>
                  <a:cubicBezTo>
                    <a:pt x="1272936" y="-30712"/>
                    <a:pt x="1682977" y="324691"/>
                    <a:pt x="1717643" y="797025"/>
                  </a:cubicBezTo>
                  <a:lnTo>
                    <a:pt x="1513947" y="811975"/>
                  </a:lnTo>
                  <a:cubicBezTo>
                    <a:pt x="1487514" y="451821"/>
                    <a:pt x="1174857" y="180826"/>
                    <a:pt x="814598" y="205816"/>
                  </a:cubicBezTo>
                  <a:cubicBezTo>
                    <a:pt x="454339" y="230806"/>
                    <a:pt x="182092" y="542373"/>
                    <a:pt x="205639" y="902728"/>
                  </a:cubicBezTo>
                  <a:cubicBezTo>
                    <a:pt x="229186" y="1263083"/>
                    <a:pt x="539661" y="1536573"/>
                    <a:pt x="900109" y="1514471"/>
                  </a:cubicBezTo>
                  <a:lnTo>
                    <a:pt x="912610" y="17183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ebas" pitchFamily="50" charset="0"/>
                <a:ea typeface="汉仪旗黑-55简" panose="00020600040101010101" pitchFamily="18" charset="-122"/>
                <a:cs typeface="+mn-cs"/>
                <a:sym typeface="Bebas" pitchFamily="50" charset="0"/>
              </a:endParaRPr>
            </a:p>
          </p:txBody>
        </p:sp>
      </p:grpSp>
      <p:grpSp>
        <p:nvGrpSpPr>
          <p:cNvPr id="12" name="Shape3">
            <a:extLst>
              <a:ext uri="{FF2B5EF4-FFF2-40B4-BE49-F238E27FC236}">
                <a16:creationId xmlns:a16="http://schemas.microsoft.com/office/drawing/2014/main" id="{4913F89A-CE5D-DE9B-06C3-D0BA9C42E17D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4936963" y="1512034"/>
            <a:ext cx="2309941" cy="2309932"/>
            <a:chOff x="4936963" y="1512034"/>
            <a:chExt cx="2309941" cy="2309932"/>
          </a:xfrm>
        </p:grpSpPr>
        <p:sp>
          <p:nvSpPr>
            <p:cNvPr id="9" name="装饰2-子标题2-[2]【1】">
              <a:extLst>
                <a:ext uri="{FF2B5EF4-FFF2-40B4-BE49-F238E27FC236}">
                  <a16:creationId xmlns:a16="http://schemas.microsoft.com/office/drawing/2014/main" id="{E7571FD3-35A4-8F96-319A-E2DD24C1675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936963" y="1512034"/>
              <a:ext cx="2309941" cy="2309932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/>
              </a:solidFill>
              <a:prstDash val="dash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D10">
                    <a:lumMod val="85000"/>
                    <a:lumOff val="15000"/>
                  </a:srgbClr>
                </a:solidFill>
                <a:effectLst/>
                <a:uLnTx/>
                <a:uFillTx/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Bebas" pitchFamily="50" charset="0"/>
              </a:endParaRPr>
            </a:p>
          </p:txBody>
        </p:sp>
        <p:sp>
          <p:nvSpPr>
            <p:cNvPr id="8" name="MG-装饰2-子标题2-[2]【1】">
              <a:extLst>
                <a:ext uri="{FF2B5EF4-FFF2-40B4-BE49-F238E27FC236}">
                  <a16:creationId xmlns:a16="http://schemas.microsoft.com/office/drawing/2014/main" id="{1801B549-F506-37EC-68D3-CDA3738956C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231957" y="1807024"/>
              <a:ext cx="1719949" cy="1719943"/>
            </a:xfrm>
            <a:custGeom>
              <a:gdLst>
                <a:gd name="connsiteX0" fmla="*/ 0 w 1719949"/>
                <a:gd name="connsiteY0" fmla="*/ 859972 h 1719943"/>
                <a:gd name="connsiteX1" fmla="*/ 859975 w 1719949"/>
                <a:gd name="connsiteY1" fmla="*/ 0 h 1719943"/>
                <a:gd name="connsiteX2" fmla="*/ 1719950 w 1719949"/>
                <a:gd name="connsiteY2" fmla="*/ 859972 h 1719943"/>
                <a:gd name="connsiteX3" fmla="*/ 859975 w 1719949"/>
                <a:gd name="connsiteY3" fmla="*/ 1719944 h 1719943"/>
                <a:gd name="connsiteX4" fmla="*/ 0 w 1719949"/>
                <a:gd name="connsiteY4" fmla="*/ 859972 h 1719943"/>
                <a:gd name="connsiteX5" fmla="*/ 213995 w 1719949"/>
                <a:gd name="connsiteY5" fmla="*/ 859972 h 1719943"/>
                <a:gd name="connsiteX6" fmla="*/ 859974 w 1719949"/>
                <a:gd name="connsiteY6" fmla="*/ 1505948 h 1719943"/>
                <a:gd name="connsiteX7" fmla="*/ 1505953 w 1719949"/>
                <a:gd name="connsiteY7" fmla="*/ 859972 h 1719943"/>
                <a:gd name="connsiteX8" fmla="*/ 859974 w 1719949"/>
                <a:gd name="connsiteY8" fmla="*/ 213996 h 1719943"/>
                <a:gd name="connsiteX9" fmla="*/ 213995 w 1719949"/>
                <a:gd name="connsiteY9" fmla="*/ 859972 h 17199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949" h="1719943">
                  <a:moveTo>
                    <a:pt x="0" y="859972"/>
                  </a:moveTo>
                  <a:cubicBezTo>
                    <a:pt x="0" y="385023"/>
                    <a:pt x="385024" y="0"/>
                    <a:pt x="859975" y="0"/>
                  </a:cubicBezTo>
                  <a:cubicBezTo>
                    <a:pt x="1334926" y="0"/>
                    <a:pt x="1719950" y="385023"/>
                    <a:pt x="1719950" y="859972"/>
                  </a:cubicBezTo>
                  <a:cubicBezTo>
                    <a:pt x="1719950" y="1334921"/>
                    <a:pt x="1334926" y="1719944"/>
                    <a:pt x="859975" y="1719944"/>
                  </a:cubicBezTo>
                  <a:cubicBezTo>
                    <a:pt x="385024" y="1719944"/>
                    <a:pt x="0" y="1334921"/>
                    <a:pt x="0" y="859972"/>
                  </a:cubicBezTo>
                  <a:close/>
                  <a:moveTo>
                    <a:pt x="213995" y="859972"/>
                  </a:moveTo>
                  <a:cubicBezTo>
                    <a:pt x="213995" y="1216735"/>
                    <a:pt x="503210" y="1505948"/>
                    <a:pt x="859974" y="1505948"/>
                  </a:cubicBezTo>
                  <a:cubicBezTo>
                    <a:pt x="1216738" y="1505948"/>
                    <a:pt x="1505953" y="1216735"/>
                    <a:pt x="1505953" y="859972"/>
                  </a:cubicBezTo>
                  <a:cubicBezTo>
                    <a:pt x="1505953" y="503209"/>
                    <a:pt x="1216738" y="213996"/>
                    <a:pt x="859974" y="213996"/>
                  </a:cubicBezTo>
                  <a:cubicBezTo>
                    <a:pt x="503210" y="213996"/>
                    <a:pt x="213995" y="503209"/>
                    <a:pt x="213995" y="85997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ebas" pitchFamily="50" charset="0"/>
                <a:ea typeface="汉仪旗黑-55简" panose="00020600040101010101" pitchFamily="18" charset="-122"/>
                <a:cs typeface="+mn-cs"/>
                <a:sym typeface="Bebas" pitchFamily="50" charset="0"/>
              </a:endParaRPr>
            </a:p>
          </p:txBody>
        </p:sp>
        <p:sp>
          <p:nvSpPr>
            <p:cNvPr id="4" name="MG-装饰2-子标题2-[2]【1】">
              <a:extLst>
                <a:ext uri="{FF2B5EF4-FFF2-40B4-BE49-F238E27FC236}">
                  <a16:creationId xmlns:a16="http://schemas.microsoft.com/office/drawing/2014/main" id="{B83B1A8A-B652-86F4-7505-88EF2B44C68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31955" y="1807019"/>
              <a:ext cx="1719949" cy="1719943"/>
            </a:xfrm>
            <a:custGeom>
              <a:gdLst>
                <a:gd name="connsiteX0" fmla="*/ 1442310 w 1719949"/>
                <a:gd name="connsiteY0" fmla="*/ 1492774 h 1719943"/>
                <a:gd name="connsiteX1" fmla="*/ 373074 w 1719949"/>
                <a:gd name="connsiteY1" fmla="*/ 1568832 h 1719943"/>
                <a:gd name="connsiteX2" fmla="*/ 60336 w 1719949"/>
                <a:gd name="connsiteY2" fmla="*/ 543529 h 1719943"/>
                <a:gd name="connsiteX3" fmla="*/ 990000 w 1719949"/>
                <a:gd name="connsiteY3" fmla="*/ 9886 h 1719943"/>
                <a:gd name="connsiteX4" fmla="*/ 1717642 w 1719949"/>
                <a:gd name="connsiteY4" fmla="*/ 797025 h 1719943"/>
                <a:gd name="connsiteX5" fmla="*/ 1513947 w 1719949"/>
                <a:gd name="connsiteY5" fmla="*/ 811975 h 1719943"/>
                <a:gd name="connsiteX6" fmla="*/ 959120 w 1719949"/>
                <a:gd name="connsiteY6" fmla="*/ 211782 h 1719943"/>
                <a:gd name="connsiteX7" fmla="*/ 250251 w 1719949"/>
                <a:gd name="connsiteY7" fmla="*/ 618684 h 1719943"/>
                <a:gd name="connsiteX8" fmla="*/ 488714 w 1719949"/>
                <a:gd name="connsiteY8" fmla="*/ 1400477 h 1719943"/>
                <a:gd name="connsiteX9" fmla="*/ 1304006 w 1719949"/>
                <a:gd name="connsiteY9" fmla="*/ 1342483 h 1719943"/>
                <a:gd name="connsiteX10" fmla="*/ 1442310 w 1719949"/>
                <a:gd name="connsiteY10" fmla="*/ 1492774 h 171994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9949" h="1719943">
                  <a:moveTo>
                    <a:pt x="1442310" y="1492774"/>
                  </a:moveTo>
                  <a:cubicBezTo>
                    <a:pt x="1147226" y="1764323"/>
                    <a:pt x="703626" y="1795878"/>
                    <a:pt x="373074" y="1568832"/>
                  </a:cubicBezTo>
                  <a:cubicBezTo>
                    <a:pt x="42521" y="1341785"/>
                    <a:pt x="-87226" y="916410"/>
                    <a:pt x="60336" y="543529"/>
                  </a:cubicBezTo>
                  <a:cubicBezTo>
                    <a:pt x="207898" y="170649"/>
                    <a:pt x="593593" y="-50746"/>
                    <a:pt x="990000" y="9886"/>
                  </a:cubicBezTo>
                  <a:cubicBezTo>
                    <a:pt x="1386408" y="70519"/>
                    <a:pt x="1688289" y="397084"/>
                    <a:pt x="1717642" y="797025"/>
                  </a:cubicBezTo>
                  <a:lnTo>
                    <a:pt x="1513947" y="811975"/>
                  </a:lnTo>
                  <a:cubicBezTo>
                    <a:pt x="1491565" y="507020"/>
                    <a:pt x="1261381" y="258015"/>
                    <a:pt x="959120" y="211782"/>
                  </a:cubicBezTo>
                  <a:cubicBezTo>
                    <a:pt x="656860" y="165550"/>
                    <a:pt x="362767" y="334364"/>
                    <a:pt x="250251" y="618684"/>
                  </a:cubicBezTo>
                  <a:cubicBezTo>
                    <a:pt x="137735" y="903006"/>
                    <a:pt x="236667" y="1227354"/>
                    <a:pt x="488714" y="1400477"/>
                  </a:cubicBezTo>
                  <a:cubicBezTo>
                    <a:pt x="740759" y="1573599"/>
                    <a:pt x="1079004" y="1549539"/>
                    <a:pt x="1304006" y="1342483"/>
                  </a:cubicBezTo>
                  <a:lnTo>
                    <a:pt x="1442310" y="14927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等线" panose="02110004020202020204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ebas" pitchFamily="50" charset="0"/>
                <a:ea typeface="汉仪旗黑-55简" panose="00020600040101010101" pitchFamily="18" charset="-122"/>
                <a:cs typeface="+mn-cs"/>
                <a:sym typeface="Bebas" pitchFamily="50" charset="0"/>
              </a:endParaRPr>
            </a:p>
          </p:txBody>
        </p:sp>
      </p:grpSp>
      <p:sp>
        <p:nvSpPr>
          <p:cNvPr id="16" name="Shape4">
            <a:extLst>
              <a:ext uri="{FF2B5EF4-FFF2-40B4-BE49-F238E27FC236}">
                <a16:creationId xmlns:a16="http://schemas.microsoft.com/office/drawing/2014/main" id="{0A95EF2F-2BDD-7E1F-DA40-5F8B79D4B3F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240744" y="2611120"/>
            <a:ext cx="111760" cy="111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" pitchFamily="50" charset="0"/>
              <a:ea typeface="汉仪旗黑-55简" panose="00020600040101010101" pitchFamily="18" charset="-122"/>
              <a:cs typeface="+mn-cs"/>
              <a:sym typeface="Bebas" pitchFamily="50" charset="0"/>
            </a:endParaRPr>
          </a:p>
        </p:txBody>
      </p:sp>
      <p:sp>
        <p:nvSpPr>
          <p:cNvPr id="17" name="Shape5">
            <a:extLst>
              <a:ext uri="{FF2B5EF4-FFF2-40B4-BE49-F238E27FC236}">
                <a16:creationId xmlns:a16="http://schemas.microsoft.com/office/drawing/2014/main" id="{439E02EC-8534-079A-0D96-C018BDED82D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839495" y="2611120"/>
            <a:ext cx="111760" cy="111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" pitchFamily="50" charset="0"/>
              <a:ea typeface="汉仪旗黑-55简" panose="00020600040101010101" pitchFamily="18" charset="-122"/>
              <a:cs typeface="+mn-cs"/>
              <a:sym typeface="Bebas" pitchFamily="50" charset="0"/>
            </a:endParaRPr>
          </a:p>
        </p:txBody>
      </p:sp>
      <p:sp>
        <p:nvSpPr>
          <p:cNvPr id="18" name="Text1">
            <a:extLst>
              <a:ext uri="{FF2B5EF4-FFF2-40B4-BE49-F238E27FC236}">
                <a16:creationId xmlns:a16="http://schemas.microsoft.com/office/drawing/2014/main" id="{5FA61B29-9B9C-5284-4E61-9883E5F22AA3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34145" y="4889257"/>
            <a:ext cx="2318074" cy="1674176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激光飞行焊技术能焊接钢、铝、钛等多种金属，据实验数据，焊接强度提升20%，广泛应用于航空航天，实现了材料应用的多元化突破。</a:t>
            </a:r>
          </a:p>
        </p:txBody>
      </p:sp>
      <p:sp>
        <p:nvSpPr>
          <p:cNvPr id="19" name="Text2">
            <a:extLst>
              <a:ext uri="{FF2B5EF4-FFF2-40B4-BE49-F238E27FC236}">
                <a16:creationId xmlns:a16="http://schemas.microsoft.com/office/drawing/2014/main" id="{50E74CAD-C88D-3DF6-C8B1-8D6FFA3777F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536701" y="4348480"/>
            <a:ext cx="1936746" cy="3361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  <a:sym typeface="Bebas" pitchFamily="50" charset="0"/>
            </a:endParaRPr>
          </a:p>
        </p:txBody>
      </p:sp>
      <p:sp>
        <p:nvSpPr>
          <p:cNvPr id="20" name="Text3">
            <a:extLst>
              <a:ext uri="{FF2B5EF4-FFF2-40B4-BE49-F238E27FC236}">
                <a16:creationId xmlns:a16="http://schemas.microsoft.com/office/drawing/2014/main" id="{380BE310-1697-5B9D-4D9F-8E51B7EC4DE3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4932896" y="4889257"/>
            <a:ext cx="2318074" cy="1674176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该技术对0.5mm以下薄板焊接精度可达±0.1mm，优于传统焊接50%，显著提升了材料加工的灵活性和适应性，推动了精密制造的发展。</a:t>
            </a:r>
          </a:p>
        </p:txBody>
      </p:sp>
      <p:sp>
        <p:nvSpPr>
          <p:cNvPr id="21" name="Text4">
            <a:extLst>
              <a:ext uri="{FF2B5EF4-FFF2-40B4-BE49-F238E27FC236}">
                <a16:creationId xmlns:a16="http://schemas.microsoft.com/office/drawing/2014/main" id="{29A5A2D8-4E49-4236-55BD-8DA4AE9421A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101594" y="4348480"/>
            <a:ext cx="1988807" cy="3361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  <a:sym typeface="Bebas" pitchFamily="50" charset="0"/>
            </a:endParaRPr>
          </a:p>
        </p:txBody>
      </p:sp>
      <p:sp>
        <p:nvSpPr>
          <p:cNvPr id="22" name="Text5">
            <a:extLst>
              <a:ext uri="{FF2B5EF4-FFF2-40B4-BE49-F238E27FC236}">
                <a16:creationId xmlns:a16="http://schemas.microsoft.com/office/drawing/2014/main" id="{9D6D8884-1B93-8B80-ED0B-580E6EBCACFF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539781" y="4889257"/>
            <a:ext cx="2318074" cy="1674176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CN" sz="1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激光飞行焊在碳纤维复合材料焊接中表现突出，焊接效率提高30%，强度满足高强度需求，拓宽了新能源汽车等领域材料应用边界，共促产业升级。</a:t>
            </a:r>
          </a:p>
        </p:txBody>
      </p:sp>
      <p:sp>
        <p:nvSpPr>
          <p:cNvPr id="23" name="Text6">
            <a:extLst>
              <a:ext uri="{FF2B5EF4-FFF2-40B4-BE49-F238E27FC236}">
                <a16:creationId xmlns:a16="http://schemas.microsoft.com/office/drawing/2014/main" id="{D392C25A-A13B-29A9-FC18-0D50D7952FE7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8718559" y="4348480"/>
            <a:ext cx="1936735" cy="3361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等线" panose="02110004020202020204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  <a:sym typeface="Bebas" pitchFamily="50" charset="0"/>
            </a:endParaRPr>
          </a:p>
        </p:txBody>
      </p:sp>
      <p:cxnSp>
        <p:nvCxnSpPr>
          <p:cNvPr id="25" name="Shape6">
            <a:extLst>
              <a:ext uri="{FF2B5EF4-FFF2-40B4-BE49-F238E27FC236}">
                <a16:creationId xmlns:a16="http://schemas.microsoft.com/office/drawing/2014/main" id="{A9160F6A-034B-3BF8-CE1F-4C0F38541496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 flipH="1">
            <a:off x="4287520" y="3992880"/>
            <a:ext cx="0" cy="1981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hape7">
            <a:extLst>
              <a:ext uri="{FF2B5EF4-FFF2-40B4-BE49-F238E27FC236}">
                <a16:creationId xmlns:a16="http://schemas.microsoft.com/office/drawing/2014/main" id="{5E0A6268-E7CF-C112-B08A-C11EBC2737AC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 flipH="1">
            <a:off x="7904480" y="3992880"/>
            <a:ext cx="0" cy="1981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Text7">
            <a:extLst>
              <a:ext uri="{FF2B5EF4-FFF2-40B4-BE49-F238E27FC236}">
                <a16:creationId xmlns:a16="http://schemas.microsoft.com/office/drawing/2014/main" id="{4FABBCC8-EC2F-9EF5-EE19-79C9958D2822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1536702" y="4378066"/>
            <a:ext cx="1936739" cy="306587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适应多样材质</a:t>
            </a:r>
          </a:p>
        </p:txBody>
      </p:sp>
      <p:sp>
        <p:nvSpPr>
          <p:cNvPr id="31" name="Text8">
            <a:extLst>
              <a:ext uri="{FF2B5EF4-FFF2-40B4-BE49-F238E27FC236}">
                <a16:creationId xmlns:a16="http://schemas.microsoft.com/office/drawing/2014/main" id="{24056208-494C-11DD-A914-FD488EA3045C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101594" y="4327266"/>
            <a:ext cx="2007680" cy="37859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薄板焊接精准</a:t>
            </a:r>
          </a:p>
        </p:txBody>
      </p:sp>
      <p:sp>
        <p:nvSpPr>
          <p:cNvPr id="32" name="Text9">
            <a:extLst>
              <a:ext uri="{FF2B5EF4-FFF2-40B4-BE49-F238E27FC236}">
                <a16:creationId xmlns:a16="http://schemas.microsoft.com/office/drawing/2014/main" id="{9E1F4547-0C54-9FEC-E2AA-C5C313DE4F87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8699687" y="4327266"/>
            <a:ext cx="1955607" cy="378599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复合材料焊接强</a:t>
            </a:r>
          </a:p>
        </p:txBody>
      </p:sp>
      <p:sp>
        <p:nvSpPr>
          <p:cNvPr id="33" name="百分比1-[1]【1】">
            <a:extLst>
              <a:ext uri="{FF2B5EF4-FFF2-40B4-BE49-F238E27FC236}">
                <a16:creationId xmlns:a16="http://schemas.microsoft.com/office/drawing/2014/main" id="{66A21AF1-36E2-445F-449A-56904AC9CD05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1997037" y="2306532"/>
            <a:ext cx="984158" cy="7107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en-US" altLang="zh-CN" sz="2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en-US" altLang="zh-CN" sz="2400">
              <a:solidFill>
                <a:srgbClr val="000D10">
                  <a:lumMod val="75000"/>
                  <a:lumOff val="25000"/>
                </a:srgbClr>
              </a:solidFill>
              <a:latin typeface="等线" panose="02110004020202020204"/>
              <a:cs typeface="+mn-ea"/>
              <a:sym typeface="+mn-lt"/>
            </a:endParaRPr>
          </a:p>
        </p:txBody>
      </p:sp>
      <p:sp>
        <p:nvSpPr>
          <p:cNvPr id="34" name="百分比2-[2]【1】">
            <a:extLst>
              <a:ext uri="{FF2B5EF4-FFF2-40B4-BE49-F238E27FC236}">
                <a16:creationId xmlns:a16="http://schemas.microsoft.com/office/drawing/2014/main" id="{0578D383-78C6-8536-695D-71871C542EFF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599850" y="2306532"/>
            <a:ext cx="984158" cy="7107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en-US" altLang="zh-CN" sz="2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en-US" altLang="zh-CN" sz="2400">
              <a:solidFill>
                <a:srgbClr val="000D10">
                  <a:lumMod val="75000"/>
                  <a:lumOff val="25000"/>
                </a:srgbClr>
              </a:solidFill>
              <a:latin typeface="等线" panose="02110004020202020204"/>
              <a:cs typeface="+mn-ea"/>
              <a:sym typeface="+mn-lt"/>
            </a:endParaRPr>
          </a:p>
        </p:txBody>
      </p:sp>
      <p:sp>
        <p:nvSpPr>
          <p:cNvPr id="35" name="百分比3-[3]【1】">
            <a:extLst>
              <a:ext uri="{FF2B5EF4-FFF2-40B4-BE49-F238E27FC236}">
                <a16:creationId xmlns:a16="http://schemas.microsoft.com/office/drawing/2014/main" id="{75B3AF5A-D72E-BB32-DBD9-EA5F50ACCFFB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248199" y="2306532"/>
            <a:ext cx="984158" cy="7107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en-US" altLang="zh-CN" sz="24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altLang="zh-CN" sz="2400">
              <a:solidFill>
                <a:srgbClr val="000D10">
                  <a:lumMod val="75000"/>
                  <a:lumOff val="25000"/>
                </a:srgbClr>
              </a:solidFill>
              <a:latin typeface="等线" panose="02110004020202020204"/>
              <a:cs typeface="+mn-ea"/>
              <a:sym typeface="+mn-lt"/>
            </a:endParaRPr>
          </a:p>
        </p:txBody>
      </p:sp>
      <p:sp>
        <p:nvSpPr>
          <p:cNvPr id="2" name="Text10">
            <a:extLst>
              <a:ext uri="{FF2B5EF4-FFF2-40B4-BE49-F238E27FC236}">
                <a16:creationId xmlns:a16="http://schemas.microsoft.com/office/drawing/2014/main" id="{3D5EB3DA-142B-8D59-0E8B-41F3C1CC1F64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 rot="2700000">
            <a:off x="256421" y="473520"/>
            <a:ext cx="459926" cy="459926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Text11">
            <a:extLst>
              <a:ext uri="{FF2B5EF4-FFF2-40B4-BE49-F238E27FC236}">
                <a16:creationId xmlns:a16="http://schemas.microsoft.com/office/drawing/2014/main" id="{6EEE9A69-2074-6590-4FF3-7ED8B9E8CDF9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811601" y="287410"/>
            <a:ext cx="11058507" cy="720348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 CN" panose="020b0500000000000000" pitchFamily="34" charset="-122"/>
              </a:rPr>
              <a:t>材料适应性广泛</a:t>
            </a:r>
          </a:p>
        </p:txBody>
      </p:sp>
    </p:spTree>
    <p:custDataLst>
      <p:custData r:id="rId33"/>
      <p:tags r:id="rId34"/>
    </p:custDataLst>
    <p:extLst>
      <p:ext uri="{BB962C8B-B14F-4D97-AF65-F5344CB8AC3E}">
        <p14:creationId val="1159491801"/>
      </p:ext>
    </p:extLst>
  </p:cSld>
  <p:clrMapOvr>
    <a:masterClrMapping/>
  </p:clrMapOvr>
</p:sld>
</file>

<file path=ppt/tags/tag1.xml><?xml version="1.0" encoding="utf-8"?>
<p:tagLst xmlns:p="http://schemas.openxmlformats.org/presentationml/2006/main">
  <p:tag name="YOO_CHATSHAPE_TYPE" val="YOO_CHATSHAPE_TITLE"/>
</p:tagLst>
</file>

<file path=ppt/tags/tag10.xml><?xml version="1.0" encoding="utf-8"?>
<p:tagLst xmlns:p="http://schemas.openxmlformats.org/presentationml/2006/main">
  <p:tag name="YOO_CHATSHAPE_ITEM" val="1"/>
  <p:tag name="YOO_CHATSHAPE_TYPE" val="YOO_CHATSHAPE_ITEM"/>
</p:tagLst>
</file>

<file path=ppt/tags/tag100.xml><?xml version="1.0" encoding="utf-8"?>
<p:tagLst xmlns:p="http://schemas.openxmlformats.org/presentationml/2006/main">
  <p:tag name="TAG_CONTENT_DIAGRAM_INDEX" val="075b568eb0564484b6aca6c2294da3d0"/>
  <p:tag name="TAG_CONTENT_GROUPCOUNT" val="4"/>
  <p:tag name="TAG_CONTENT_GROUPINDEX" val="1"/>
  <p:tag name="TAG_CONTENT_SUBINDEX" val="1"/>
  <p:tag name="YOO_CHATSHAPE_TYPE" val="YOO_CHATSHAPE_CHILDDECORATE"/>
</p:tagLst>
</file>

<file path=ppt/tags/tag101.xml><?xml version="1.0" encoding="utf-8"?>
<p:tagLst xmlns:p="http://schemas.openxmlformats.org/presentationml/2006/main">
  <p:tag name="TAG_CONTENT_DIAGRAM_INDEX" val="075b568eb0564484b6aca6c2294da3d0"/>
  <p:tag name="TAG_CONTENT_GROUPCOUNT" val="4"/>
  <p:tag name="TAG_CONTENT_GROUPINDEX" val="2"/>
  <p:tag name="TAG_CONTENT_SUBINDEX" val="2"/>
  <p:tag name="YOO_CHATSHAPE_TYPE" val="YOO_CHATSHAPE_CHILDDECORATE"/>
</p:tagLst>
</file>

<file path=ppt/tags/tag102.xml><?xml version="1.0" encoding="utf-8"?>
<p:tagLst xmlns:p="http://schemas.openxmlformats.org/presentationml/2006/main">
  <p:tag name="TAG_CONTENT_DIAGRAM_INDEX" val="075b568eb0564484b6aca6c2294da3d0"/>
  <p:tag name="TAG_CONTENT_GROUPCOUNT" val="4"/>
  <p:tag name="TAG_CONTENT_GROUPINDEX" val="1"/>
  <p:tag name="TAG_CONTENT_SUBINDEX" val="1"/>
  <p:tag name="YOO_CHATSHAPE_TYPE" val="YOO_CHATSHAPE_CHILDCONTENT"/>
</p:tagLst>
</file>

<file path=ppt/tags/tag103.xml><?xml version="1.0" encoding="utf-8"?>
<p:tagLst xmlns:p="http://schemas.openxmlformats.org/presentationml/2006/main">
  <p:tag name="TAG_CHATSHAPE_LINK" val="sp:子标题1"/>
  <p:tag name="TAG_CONTENT_DIAGRAM_INDEX" val="075b568eb0564484b6aca6c2294da3d0"/>
  <p:tag name="TAG_CONTENT_GROUPCOUNT" val="4"/>
  <p:tag name="TAG_CONTENT_GROUPINDEX" val="1"/>
  <p:tag name="TAG_CONTENT_SUBINDEX" val="1"/>
  <p:tag name="YOO_CHATSHAPE_TYPE" val="YOO_CHATSHAPE_CHILDDECORATE"/>
</p:tagLst>
</file>

<file path=ppt/tags/tag104.xml><?xml version="1.0" encoding="utf-8"?>
<p:tagLst xmlns:p="http://schemas.openxmlformats.org/presentationml/2006/main">
  <p:tag name="TAG_CONTENT_DIAGRAM_INDEX" val="075b568eb0564484b6aca6c2294da3d0"/>
  <p:tag name="TAG_CONTENT_GROUPCOUNT" val="4"/>
  <p:tag name="TAG_CONTENT_GROUPINDEX" val="2"/>
  <p:tag name="TAG_CONTENT_SUBINDEX" val="2"/>
  <p:tag name="YOO_CHATSHAPE_TYPE" val="YOO_CHATSHAPE_CHILDCONTENT"/>
</p:tagLst>
</file>

<file path=ppt/tags/tag105.xml><?xml version="1.0" encoding="utf-8"?>
<p:tagLst xmlns:p="http://schemas.openxmlformats.org/presentationml/2006/main">
  <p:tag name="TAG_CHATSHAPE_LINK" val="sp:子标题2"/>
  <p:tag name="TAG_CONTENT_DIAGRAM_INDEX" val="075b568eb0564484b6aca6c2294da3d0"/>
  <p:tag name="TAG_CONTENT_GROUPCOUNT" val="4"/>
  <p:tag name="TAG_CONTENT_GROUPINDEX" val="2"/>
  <p:tag name="TAG_CONTENT_SUBINDEX" val="2"/>
  <p:tag name="YOO_CHATSHAPE_TYPE" val="YOO_CHATSHAPE_CHILDDECORATE"/>
</p:tagLst>
</file>

<file path=ppt/tags/tag106.xml><?xml version="1.0" encoding="utf-8"?>
<p:tagLst xmlns:p="http://schemas.openxmlformats.org/presentationml/2006/main">
  <p:tag name="TAG_CONTENT_DIAGRAM_INDEX" val="075b568eb0564484b6aca6c2294da3d0"/>
  <p:tag name="TAG_CONTENT_GROUPCOUNT" val="4"/>
  <p:tag name="TAG_CONTENT_GROUPINDEX" val="3"/>
  <p:tag name="TAG_CONTENT_SUBINDEX" val="3"/>
  <p:tag name="YOO_CHATSHAPE_TYPE" val="YOO_CHATSHAPE_CHILDCONTENT"/>
</p:tagLst>
</file>

<file path=ppt/tags/tag107.xml><?xml version="1.0" encoding="utf-8"?>
<p:tagLst xmlns:p="http://schemas.openxmlformats.org/presentationml/2006/main">
  <p:tag name="TAG_CHATSHAPE_LINK" val="sp:子标题3"/>
  <p:tag name="TAG_CONTENT_DIAGRAM_INDEX" val="075b568eb0564484b6aca6c2294da3d0"/>
  <p:tag name="TAG_CONTENT_GROUPCOUNT" val="4"/>
  <p:tag name="TAG_CONTENT_GROUPINDEX" val="3"/>
  <p:tag name="TAG_CONTENT_SUBINDEX" val="3"/>
  <p:tag name="YOO_CHATSHAPE_TYPE" val="YOO_CHATSHAPE_CHILDDECORATE"/>
</p:tagLst>
</file>

<file path=ppt/tags/tag108.xml><?xml version="1.0" encoding="utf-8"?>
<p:tagLst xmlns:p="http://schemas.openxmlformats.org/presentationml/2006/main">
  <p:tag name="TAG_CONTENT_DIAGRAM_INDEX" val="075b568eb0564484b6aca6c2294da3d0"/>
  <p:tag name="TAG_CONTENT_GROUPCOUNT" val="4"/>
  <p:tag name="TAG_CONTENT_GROUPINDEX" val="3"/>
  <p:tag name="TAG_CONTENT_SUBINDEX" val="3"/>
  <p:tag name="YOO_CHATSHAPE_TYPE" val="YOO_CHATSHAPE_CHILDDECORATE"/>
</p:tagLst>
</file>

<file path=ppt/tags/tag109.xml><?xml version="1.0" encoding="utf-8"?>
<p:tagLst xmlns:p="http://schemas.openxmlformats.org/presentationml/2006/main">
  <p:tag name="TAG_CONTENT_DIAGRAM_INDEX" val="075b568eb0564484b6aca6c2294da3d0"/>
  <p:tag name="TAG_CONTENT_GROUPCOUNT" val="4"/>
  <p:tag name="TAG_CONTENT_GROUPINDEX" val="4"/>
  <p:tag name="TAG_CONTENT_SUBINDEX" val="4"/>
  <p:tag name="YOO_CHATSHAPE_TYPE" val="YOO_CHATSHAPE_CHILDDECORATE"/>
</p:tagLst>
</file>

<file path=ppt/tags/tag11.xml><?xml version="1.0" encoding="utf-8"?>
<p:tagLst xmlns:p="http://schemas.openxmlformats.org/presentationml/2006/main">
  <p:tag name="KSO_WM_BEAUTIFY_FLAG" val=""/>
  <p:tag name="YOO_CHAT_DIAGRAM_SHAPETYPE" val="YOO_CHATSHAPE_DIAGRAM_TITLE"/>
</p:tagLst>
</file>

<file path=ppt/tags/tag110.xml><?xml version="1.0" encoding="utf-8"?>
<p:tagLst xmlns:p="http://schemas.openxmlformats.org/presentationml/2006/main">
  <p:tag name="TAG_CONTENT_DIAGRAM_INDEX" val="075b568eb0564484b6aca6c2294da3d0"/>
  <p:tag name="TAG_CONTENT_GROUPCOUNT" val="4"/>
  <p:tag name="TAG_CONTENT_GROUPINDEX" val="1"/>
  <p:tag name="TAG_CONTENT_SUBINDEX" val="1"/>
  <p:tag name="YOO_CHATSHAPE_TYPE" val="YOO_CHATSHAPE_CHILDTITLE"/>
</p:tagLst>
</file>

<file path=ppt/tags/tag111.xml><?xml version="1.0" encoding="utf-8"?>
<p:tagLst xmlns:p="http://schemas.openxmlformats.org/presentationml/2006/main">
  <p:tag name="TAG_CONTENT_DIAGRAM_INDEX" val="075b568eb0564484b6aca6c2294da3d0"/>
  <p:tag name="TAG_CONTENT_GROUPCOUNT" val="4"/>
  <p:tag name="TAG_CONTENT_GROUPINDEX" val="2"/>
  <p:tag name="TAG_CONTENT_SUBINDEX" val="2"/>
  <p:tag name="YOO_CHATSHAPE_TYPE" val="YOO_CHATSHAPE_CHILDTITLE"/>
</p:tagLst>
</file>

<file path=ppt/tags/tag112.xml><?xml version="1.0" encoding="utf-8"?>
<p:tagLst xmlns:p="http://schemas.openxmlformats.org/presentationml/2006/main">
  <p:tag name="TAG_CONTENT_DIAGRAM_INDEX" val="075b568eb0564484b6aca6c2294da3d0"/>
  <p:tag name="TAG_CONTENT_GROUPCOUNT" val="4"/>
  <p:tag name="TAG_CONTENT_GROUPINDEX" val="3"/>
  <p:tag name="TAG_CONTENT_SUBINDEX" val="3"/>
  <p:tag name="YOO_CHATSHAPE_TYPE" val="YOO_CHATSHAPE_CHILDTITLE"/>
</p:tagLst>
</file>

<file path=ppt/tags/tag113.xml><?xml version="1.0" encoding="utf-8"?>
<p:tagLst xmlns:p="http://schemas.openxmlformats.org/presentationml/2006/main">
  <p:tag name="YOO_CHATSHAPE_TYPE" val="YOO_CHATSHAPE_DECORATION"/>
</p:tagLst>
</file>

<file path=ppt/tags/tag114.xml><?xml version="1.0" encoding="utf-8"?>
<p:tagLst xmlns:p="http://schemas.openxmlformats.org/presentationml/2006/main">
  <p:tag name="YOO_CHATSHAPE_TYPE" val="YOO_CHATSHAPE_DECORATION"/>
</p:tagLst>
</file>

<file path=ppt/tags/tag115.xml><?xml version="1.0" encoding="utf-8"?>
<p:tagLst xmlns:p="http://schemas.openxmlformats.org/presentationml/2006/main">
  <p:tag name="YOO_CHATSHAPE_TYPE" val="YOO_CHATSHAPE_DECORATION"/>
</p:tagLst>
</file>

<file path=ppt/tags/tag116.xml><?xml version="1.0" encoding="utf-8"?>
<p:tagLst xmlns:p="http://schemas.openxmlformats.org/presentationml/2006/main">
  <p:tag name="TAG_CHATSHAPE_LINK" val="sp:标题"/>
  <p:tag name="TAG_CONTENT_DIAGRAM_INDEX" val="914336c46b9649598ae56459068e3af9"/>
  <p:tag name="TAG_CONTENT_GROUPCOUNT" val="4"/>
  <p:tag name="TAG_CONTENT_GROUPINDEX" val="1"/>
  <p:tag name="TAG_CONTENT_SUBINDEX" val="1"/>
  <p:tag name="YOO_CHATSHAPE_TYPE" val="YOO_CHATSHAPE_PAGEDECORATE"/>
</p:tagLst>
</file>

<file path=ppt/tags/tag117.xml><?xml version="1.0" encoding="utf-8"?>
<p:tagLst xmlns:p="http://schemas.openxmlformats.org/presentationml/2006/main">
  <p:tag name="YOO_CHATSHAPE_TYPE" val="YOO_CHATSHAPE_TITLE"/>
</p:tagLst>
</file>

<file path=ppt/tags/tag118.xml><?xml version="1.0" encoding="utf-8"?>
<p:tagLst xmlns:p="http://schemas.openxmlformats.org/presentationml/2006/main">
  <p:tag name="TAG_AIGCCREATORID" val="AIGC生成内容仅供参考-2025/8/19 18:29:55"/>
  <p:tag name="TAG_CHAPTER_ID" val="1"/>
  <p:tag name="TAG_CONTENT_TYPE" val="二级大纲3"/>
  <p:tag name="TAG_SECTION_ID" val="1"/>
  <p:tag name="YOO_CHATPAGE_TYPE" val="TAG_CHATPAGE_MULTCONTENT"/>
  <p:tag name="YOO_CHATSHAPE_TITLE" val="材料适应性广泛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19.xml><?xml version="1.0" encoding="utf-8"?>
<p:tagLst xmlns:p="http://schemas.openxmlformats.org/presentationml/2006/main">
  <p:tag name="YOO_CHATSHAPE_TYPE" val="YOO_CHATSHAPE_DECORATION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YOO_CHATSHAPE_TYPE" val="YOO_CHATSHAPE_DECORATION"/>
</p:tagLst>
</file>

<file path=ppt/tags/tag121.xml><?xml version="1.0" encoding="utf-8"?>
<p:tagLst xmlns:p="http://schemas.openxmlformats.org/presentationml/2006/main">
  <p:tag name="YOO_CHATSHAPE_TYPE" val="YOO_CHATSHAPE_TITLE"/>
</p:tagLst>
</file>

<file path=ppt/tags/tag122.xml><?xml version="1.0" encoding="utf-8"?>
<p:tagLst xmlns:p="http://schemas.openxmlformats.org/presentationml/2006/main">
  <p:tag name="YOO_CHATSHAPE_TYPE" val="YOO_CHATSHAPE_CONTENT"/>
</p:tagLst>
</file>

<file path=ppt/tags/tag123.xml><?xml version="1.0" encoding="utf-8"?>
<p:tagLst xmlns:p="http://schemas.openxmlformats.org/presentationml/2006/main">
  <p:tag name="TAG_CONTENT_SUBINDEX" val="1"/>
  <p:tag name="YOO_CHATSHAPE_TYPE" val="YOO_CHATSHAPE_IMAGE"/>
</p:tagLst>
</file>

<file path=ppt/tags/tag124.xml><?xml version="1.0" encoding="utf-8"?>
<p:tagLst xmlns:p="http://schemas.openxmlformats.org/presentationml/2006/main">
  <p:tag name="TAG_CONTENT_SUBINDEX" val="2"/>
  <p:tag name="YOO_CHATSHAPE_TYPE" val="YOO_CHATSHAPE_IMAGE"/>
</p:tagLst>
</file>

<file path=ppt/tags/tag125.xml><?xml version="1.0" encoding="utf-8"?>
<p:tagLst xmlns:p="http://schemas.openxmlformats.org/presentationml/2006/main">
  <p:tag name="TAG_AIGCCREATORID" val="AIGC生成内容仅供参考-2025/8/19 18:29:55"/>
  <p:tag name="TAG_CHAPTER_ID" val="1"/>
  <p:tag name="TAG_CONTENT_TYPE" val="1标题1内容2图"/>
  <p:tag name="TAG_SECTION_ID" val="2"/>
  <p:tag name="YOO_CHATPAGE_TYPE" val="TAG_CHATPAGE_CONTENT"/>
  <p:tag name="YOO_CHATSHAPE_TITLE" val="焊接质量稳定性提升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  <p:tag name="YOO_CHATSHAPE_TYPE" val="YOO_CHATSHAPE_TITLE"/>
</p:tagLst>
</file>

<file path=ppt/tags/tag128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29.xml><?xml version="1.0" encoding="utf-8"?>
<p:tagLst xmlns:p="http://schemas.openxmlformats.org/presentationml/2006/main">
  <p:tag name="TAG_CHATPAGE_CHAPTER" val="2"/>
  <p:tag name="YOO_CHATSHAPE_TYPE" val="YOO_CHATSHAPE_NUM"/>
</p:tagLst>
</file>

<file path=ppt/tags/tag13.xml><?xml version="1.0" encoding="utf-8"?>
<p:tagLst xmlns:p="http://schemas.openxmlformats.org/presentationml/2006/main">
  <p:tag name="YOO_CHATSHAPE_ITEM" val="2"/>
  <p:tag name="YOO_CHATSHAPE_TYPE" val="YOO_CHATSHAPE_ITEM"/>
</p:tagLst>
</file>

<file path=ppt/tags/tag130.xml><?xml version="1.0" encoding="utf-8"?>
<p:tagLst xmlns:p="http://schemas.openxmlformats.org/presentationml/2006/main">
  <p:tag name="TAG_AIGCCREATORID" val="AIGC生成内容仅供参考-2025/8/19 18:29:55"/>
  <p:tag name="TAG_CHAPTER_ID" val="2"/>
  <p:tag name="YOO_CHATPAGE_TYPE" val="TAG_CHATPAGE_CHAPTER"/>
  <p:tag name="YOO_CHATSHAPE_TITLE" val="汽车领域应用案例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31.xml><?xml version="1.0" encoding="utf-8"?>
<p:tagLst xmlns:p="http://schemas.openxmlformats.org/presentationml/2006/main">
  <p:tag name="TAG_CHATSHAPE_LINK" val="sp:子标题1"/>
  <p:tag name="TAG_CONTENT_DIAGRAM_INDEX" val="0ecb5d4b8b6c4c7f87cf7e09480a95b6"/>
  <p:tag name="TAG_CONTENT_GROUPCOUNT" val="3"/>
  <p:tag name="TAG_CONTENT_GROUPINDEX" val="1"/>
  <p:tag name="TAG_CONTENT_SUBINDEX" val="1"/>
  <p:tag name="YOO_CHATSHAPE_TYPE" val="YOO_CHATSHAPE_CHILDDECORATE"/>
</p:tagLst>
</file>

<file path=ppt/tags/tag132.xml><?xml version="1.0" encoding="utf-8"?>
<p:tagLst xmlns:p="http://schemas.openxmlformats.org/presentationml/2006/main">
  <p:tag name="TAG_CHATSHAPE_LINK" val="sp:子标题1"/>
  <p:tag name="TAG_CONTENT_DIAGRAM_INDEX" val="0ecb5d4b8b6c4c7f87cf7e09480a95b6"/>
  <p:tag name="TAG_CONTENT_GROUPCOUNT" val="3"/>
  <p:tag name="TAG_CONTENT_GROUPINDEX" val="1"/>
  <p:tag name="TAG_CONTENT_SUBINDEX" val="1"/>
  <p:tag name="YOO_CHATSHAPE_TYPE" val="YOO_CHATSHAPE_CHILDDECORATE"/>
</p:tagLst>
</file>

<file path=ppt/tags/tag133.xml><?xml version="1.0" encoding="utf-8"?>
<p:tagLst xmlns:p="http://schemas.openxmlformats.org/presentationml/2006/main">
  <p:tag name="TAG_CONTENT_DIAGRAM_INDEX" val="0ecb5d4b8b6c4c7f87cf7e09480a95b6"/>
  <p:tag name="TAG_CONTENT_GROUPCOUNT" val="3"/>
  <p:tag name="TAG_CONTENT_GROUPINDEX" val="1"/>
  <p:tag name="TAG_CONTENT_SUBINDEX" val="1"/>
  <p:tag name="YOO_CHATSHAPE_TYPE" val="YOO_CHATSHAPE_CHILDCONTENT"/>
</p:tagLst>
</file>

<file path=ppt/tags/tag134.xml><?xml version="1.0" encoding="utf-8"?>
<p:tagLst xmlns:p="http://schemas.openxmlformats.org/presentationml/2006/main">
  <p:tag name="TAG_CHATSHAPE_LINK" val="sp:子标题1"/>
  <p:tag name="TAG_CONTENT_DIAGRAM_INDEX" val="0ecb5d4b8b6c4c7f87cf7e09480a95b6"/>
  <p:tag name="TAG_CONTENT_GROUPCOUNT" val="3"/>
  <p:tag name="TAG_CONTENT_GROUPINDEX" val="1"/>
  <p:tag name="TAG_CONTENT_SUBINDEX" val="1"/>
  <p:tag name="YOO_CHATSHAPE_TYPE" val="YOO_CHATSHAPE_CHILDDECORATE"/>
</p:tagLst>
</file>

<file path=ppt/tags/tag135.xml><?xml version="1.0" encoding="utf-8"?>
<p:tagLst xmlns:p="http://schemas.openxmlformats.org/presentationml/2006/main">
  <p:tag name="TAG_CONTENT_DIAGRAM_INDEX" val="0ecb5d4b8b6c4c7f87cf7e09480a95b6"/>
  <p:tag name="TAG_CONTENT_GROUPCOUNT" val="3"/>
  <p:tag name="TAG_CONTENT_GROUPINDEX" val="1"/>
  <p:tag name="TAG_CONTENT_SUBINDEX" val="1"/>
  <p:tag name="YOO_CHATSHAPE_TYPE" val="YOO_CHATSHAPE_ICON"/>
</p:tagLst>
</file>

<file path=ppt/tags/tag136.xml><?xml version="1.0" encoding="utf-8"?>
<p:tagLst xmlns:p="http://schemas.openxmlformats.org/presentationml/2006/main">
  <p:tag name="TAG_CHATSHAPE_LINK" val="sp:子标题1"/>
  <p:tag name="TAG_CONTENT_DIAGRAM_INDEX" val="0ecb5d4b8b6c4c7f87cf7e09480a95b6"/>
  <p:tag name="TAG_CONTENT_GROUPCOUNT" val="3"/>
  <p:tag name="TAG_CONTENT_GROUPINDEX" val="1"/>
  <p:tag name="TAG_CONTENT_SUBINDEX" val="1"/>
  <p:tag name="YOO_CHATSHAPE_TYPE" val="YOO_CHATSHAPE_CHILDDECORATE"/>
</p:tagLst>
</file>

<file path=ppt/tags/tag137.xml><?xml version="1.0" encoding="utf-8"?>
<p:tagLst xmlns:p="http://schemas.openxmlformats.org/presentationml/2006/main">
  <p:tag name="TAG_CONTENT_DIAGRAM_INDEX" val="0ecb5d4b8b6c4c7f87cf7e09480a95b6"/>
  <p:tag name="TAG_CONTENT_GROUPCOUNT" val="3"/>
  <p:tag name="TAG_CONTENT_GROUPINDEX" val="1"/>
  <p:tag name="TAG_CONTENT_SUBINDEX" val="1"/>
  <p:tag name="YOO_CHATSHAPE_TYPE" val="YOO_CHATSHAPE_CHILDTITLE"/>
</p:tagLst>
</file>

<file path=ppt/tags/tag138.xml><?xml version="1.0" encoding="utf-8"?>
<p:tagLst xmlns:p="http://schemas.openxmlformats.org/presentationml/2006/main">
  <p:tag name="TAG_CHATSHAPE_LINK" val="sp:子标题2"/>
  <p:tag name="TAG_CONTENT_DIAGRAM_INDEX" val="0ecb5d4b8b6c4c7f87cf7e09480a95b6"/>
  <p:tag name="TAG_CONTENT_GROUPCOUNT" val="3"/>
  <p:tag name="TAG_CONTENT_GROUPINDEX" val="2"/>
  <p:tag name="TAG_CONTENT_SUBINDEX" val="2"/>
  <p:tag name="YOO_CHATSHAPE_TYPE" val="YOO_CHATSHAPE_CHILDDECORATE"/>
</p:tagLst>
</file>

<file path=ppt/tags/tag139.xml><?xml version="1.0" encoding="utf-8"?>
<p:tagLst xmlns:p="http://schemas.openxmlformats.org/presentationml/2006/main">
  <p:tag name="TAG_CHATSHAPE_LINK" val="sp:子标题2"/>
  <p:tag name="TAG_CONTENT_DIAGRAM_INDEX" val="0ecb5d4b8b6c4c7f87cf7e09480a95b6"/>
  <p:tag name="TAG_CONTENT_GROUPCOUNT" val="3"/>
  <p:tag name="TAG_CONTENT_GROUPINDEX" val="2"/>
  <p:tag name="TAG_CONTENT_SUBINDEX" val="2"/>
  <p:tag name="YOO_CHATSHAPE_TYPE" val="YOO_CHATSHAPE_CHILDDECORATE"/>
</p:tagLst>
</file>

<file path=ppt/tags/tag14.xml><?xml version="1.0" encoding="utf-8"?>
<p:tagLst xmlns:p="http://schemas.openxmlformats.org/presentationml/2006/main">
  <p:tag name="KSO_WM_BEAUTIFY_FLAG" val=""/>
  <p:tag name="YOO_CHAT_DIAGRAM_SHAPETYPE" val="YOO_CHATSHAPE_DIAGRAM_TITLE"/>
</p:tagLst>
</file>

<file path=ppt/tags/tag140.xml><?xml version="1.0" encoding="utf-8"?>
<p:tagLst xmlns:p="http://schemas.openxmlformats.org/presentationml/2006/main">
  <p:tag name="TAG_CONTENT_DIAGRAM_INDEX" val="0ecb5d4b8b6c4c7f87cf7e09480a95b6"/>
  <p:tag name="TAG_CONTENT_GROUPCOUNT" val="3"/>
  <p:tag name="TAG_CONTENT_GROUPINDEX" val="2"/>
  <p:tag name="TAG_CONTENT_SUBINDEX" val="2"/>
  <p:tag name="YOO_CHATSHAPE_TYPE" val="YOO_CHATSHAPE_CHILDCONTENT"/>
</p:tagLst>
</file>

<file path=ppt/tags/tag141.xml><?xml version="1.0" encoding="utf-8"?>
<p:tagLst xmlns:p="http://schemas.openxmlformats.org/presentationml/2006/main">
  <p:tag name="TAG_CHATSHAPE_LINK" val="sp:子标题2"/>
  <p:tag name="TAG_CONTENT_DIAGRAM_INDEX" val="0ecb5d4b8b6c4c7f87cf7e09480a95b6"/>
  <p:tag name="TAG_CONTENT_GROUPCOUNT" val="3"/>
  <p:tag name="TAG_CONTENT_GROUPINDEX" val="2"/>
  <p:tag name="TAG_CONTENT_SUBINDEX" val="2"/>
  <p:tag name="YOO_CHATSHAPE_TYPE" val="YOO_CHATSHAPE_CHILDDECORATE"/>
</p:tagLst>
</file>

<file path=ppt/tags/tag142.xml><?xml version="1.0" encoding="utf-8"?>
<p:tagLst xmlns:p="http://schemas.openxmlformats.org/presentationml/2006/main">
  <p:tag name="TAG_CONTENT_DIAGRAM_INDEX" val="0ecb5d4b8b6c4c7f87cf7e09480a95b6"/>
  <p:tag name="TAG_CONTENT_GROUPCOUNT" val="3"/>
  <p:tag name="TAG_CONTENT_GROUPINDEX" val="2"/>
  <p:tag name="TAG_CONTENT_SUBINDEX" val="2"/>
  <p:tag name="YOO_CHATSHAPE_TYPE" val="YOO_CHATSHAPE_ICON"/>
</p:tagLst>
</file>

<file path=ppt/tags/tag143.xml><?xml version="1.0" encoding="utf-8"?>
<p:tagLst xmlns:p="http://schemas.openxmlformats.org/presentationml/2006/main">
  <p:tag name="TAG_CHATSHAPE_LINK" val="sp:子标题2"/>
  <p:tag name="TAG_CONTENT_DIAGRAM_INDEX" val="0ecb5d4b8b6c4c7f87cf7e09480a95b6"/>
  <p:tag name="TAG_CONTENT_GROUPCOUNT" val="3"/>
  <p:tag name="TAG_CONTENT_GROUPINDEX" val="2"/>
  <p:tag name="TAG_CONTENT_SUBINDEX" val="2"/>
  <p:tag name="YOO_CHATSHAPE_TYPE" val="YOO_CHATSHAPE_CHILDDECORATE"/>
</p:tagLst>
</file>

<file path=ppt/tags/tag144.xml><?xml version="1.0" encoding="utf-8"?>
<p:tagLst xmlns:p="http://schemas.openxmlformats.org/presentationml/2006/main">
  <p:tag name="TAG_CONTENT_DIAGRAM_INDEX" val="0ecb5d4b8b6c4c7f87cf7e09480a95b6"/>
  <p:tag name="TAG_CONTENT_GROUPCOUNT" val="3"/>
  <p:tag name="TAG_CONTENT_GROUPINDEX" val="2"/>
  <p:tag name="TAG_CONTENT_SUBINDEX" val="2"/>
  <p:tag name="YOO_CHATSHAPE_TYPE" val="YOO_CHATSHAPE_CHILDTITLE"/>
</p:tagLst>
</file>

<file path=ppt/tags/tag145.xml><?xml version="1.0" encoding="utf-8"?>
<p:tagLst xmlns:p="http://schemas.openxmlformats.org/presentationml/2006/main">
  <p:tag name="TAG_CHATSHAPE_LINK" val="sp:子标题3"/>
  <p:tag name="TAG_CONTENT_DIAGRAM_INDEX" val="0ecb5d4b8b6c4c7f87cf7e09480a95b6"/>
  <p:tag name="TAG_CONTENT_GROUPCOUNT" val="3"/>
  <p:tag name="TAG_CONTENT_GROUPINDEX" val="3"/>
  <p:tag name="TAG_CONTENT_SUBINDEX" val="3"/>
  <p:tag name="YOO_CHATSHAPE_TYPE" val="YOO_CHATSHAPE_CHILDDECORATE"/>
</p:tagLst>
</file>

<file path=ppt/tags/tag146.xml><?xml version="1.0" encoding="utf-8"?>
<p:tagLst xmlns:p="http://schemas.openxmlformats.org/presentationml/2006/main">
  <p:tag name="TAG_CHATSHAPE_LINK" val="sp:子标题3"/>
  <p:tag name="TAG_CONTENT_DIAGRAM_INDEX" val="0ecb5d4b8b6c4c7f87cf7e09480a95b6"/>
  <p:tag name="TAG_CONTENT_GROUPCOUNT" val="3"/>
  <p:tag name="TAG_CONTENT_GROUPINDEX" val="3"/>
  <p:tag name="TAG_CONTENT_SUBINDEX" val="3"/>
  <p:tag name="YOO_CHATSHAPE_TYPE" val="YOO_CHATSHAPE_CHILDDECORATE"/>
</p:tagLst>
</file>

<file path=ppt/tags/tag147.xml><?xml version="1.0" encoding="utf-8"?>
<p:tagLst xmlns:p="http://schemas.openxmlformats.org/presentationml/2006/main">
  <p:tag name="TAG_CONTENT_DIAGRAM_INDEX" val="0ecb5d4b8b6c4c7f87cf7e09480a95b6"/>
  <p:tag name="TAG_CONTENT_GROUPCOUNT" val="3"/>
  <p:tag name="TAG_CONTENT_GROUPINDEX" val="3"/>
  <p:tag name="TAG_CONTENT_SUBINDEX" val="3"/>
  <p:tag name="YOO_CHATSHAPE_TYPE" val="YOO_CHATSHAPE_CHILDCONTENT"/>
</p:tagLst>
</file>

<file path=ppt/tags/tag148.xml><?xml version="1.0" encoding="utf-8"?>
<p:tagLst xmlns:p="http://schemas.openxmlformats.org/presentationml/2006/main">
  <p:tag name="TAG_CHATSHAPE_LINK" val="sp:子标题3"/>
  <p:tag name="TAG_CONTENT_DIAGRAM_INDEX" val="0ecb5d4b8b6c4c7f87cf7e09480a95b6"/>
  <p:tag name="TAG_CONTENT_GROUPCOUNT" val="3"/>
  <p:tag name="TAG_CONTENT_GROUPINDEX" val="3"/>
  <p:tag name="TAG_CONTENT_SUBINDEX" val="3"/>
  <p:tag name="YOO_CHATSHAPE_TYPE" val="YOO_CHATSHAPE_CHILDDECORATE"/>
</p:tagLst>
</file>

<file path=ppt/tags/tag149.xml><?xml version="1.0" encoding="utf-8"?>
<p:tagLst xmlns:p="http://schemas.openxmlformats.org/presentationml/2006/main">
  <p:tag name="TAG_CONTENT_DIAGRAM_INDEX" val="0ecb5d4b8b6c4c7f87cf7e09480a95b6"/>
  <p:tag name="TAG_CONTENT_GROUPCOUNT" val="3"/>
  <p:tag name="TAG_CONTENT_GROUPINDEX" val="3"/>
  <p:tag name="TAG_CONTENT_SUBINDEX" val="3"/>
  <p:tag name="YOO_CHATSHAPE_TYPE" val="YOO_CHATSHAPE_ICON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TAG_CHATSHAPE_LINK" val="sp:子标题3"/>
  <p:tag name="TAG_CONTENT_DIAGRAM_INDEX" val="0ecb5d4b8b6c4c7f87cf7e09480a95b6"/>
  <p:tag name="TAG_CONTENT_GROUPCOUNT" val="3"/>
  <p:tag name="TAG_CONTENT_GROUPINDEX" val="3"/>
  <p:tag name="TAG_CONTENT_SUBINDEX" val="3"/>
  <p:tag name="YOO_CHATSHAPE_TYPE" val="YOO_CHATSHAPE_CHILDDECORATE"/>
</p:tagLst>
</file>

<file path=ppt/tags/tag151.xml><?xml version="1.0" encoding="utf-8"?>
<p:tagLst xmlns:p="http://schemas.openxmlformats.org/presentationml/2006/main">
  <p:tag name="TAG_CONTENT_DIAGRAM_INDEX" val="0ecb5d4b8b6c4c7f87cf7e09480a95b6"/>
  <p:tag name="TAG_CONTENT_GROUPCOUNT" val="3"/>
  <p:tag name="TAG_CONTENT_GROUPINDEX" val="3"/>
  <p:tag name="TAG_CONTENT_SUBINDEX" val="3"/>
  <p:tag name="YOO_CHATSHAPE_TYPE" val="YOO_CHATSHAPE_CHILDTITLE"/>
</p:tagLst>
</file>

<file path=ppt/tags/tag152.xml><?xml version="1.0" encoding="utf-8"?>
<p:tagLst xmlns:p="http://schemas.openxmlformats.org/presentationml/2006/main">
  <p:tag name="TAG_CONTENT_DIAGRAM_INDEX" val="0ecb5d4b8b6c4c7f87cf7e09480a95b6"/>
  <p:tag name="TAG_CONTENT_GROUPCOUNT" val="3"/>
  <p:tag name="TAG_CONTENT_GROUPINDEX" val="1"/>
  <p:tag name="TAG_CONTENT_SUBINDEX" val="1"/>
  <p:tag name="YOO_CHATSHAPE_TYPE" val="YOO_CHATSHAPE_CHILDDECORATE"/>
</p:tagLst>
</file>

<file path=ppt/tags/tag153.xml><?xml version="1.0" encoding="utf-8"?>
<p:tagLst xmlns:p="http://schemas.openxmlformats.org/presentationml/2006/main">
  <p:tag name="YOO_CHATSHAPE_TYPE" val="YOO_CHATSHAPE_IMAGE"/>
</p:tagLst>
</file>

<file path=ppt/tags/tag154.xml><?xml version="1.0" encoding="utf-8"?>
<p:tagLst xmlns:p="http://schemas.openxmlformats.org/presentationml/2006/main">
  <p:tag name="TAG_CHATSHAPE_LINK" val="sp:标题"/>
  <p:tag name="TAG_CONTENT_DIAGRAM_INDEX" val="d22107a8d2bf4fe8be3f2e6fa1618085"/>
  <p:tag name="TAG_CONTENT_GROUPCOUNT" val="3"/>
  <p:tag name="TAG_CONTENT_GROUPINDEX" val="1"/>
  <p:tag name="TAG_CONTENT_SUBINDEX" val="1"/>
  <p:tag name="YOO_CHATSHAPE_TYPE" val="YOO_CHATSHAPE_PAGEDECORATE"/>
</p:tagLst>
</file>

<file path=ppt/tags/tag155.xml><?xml version="1.0" encoding="utf-8"?>
<p:tagLst xmlns:p="http://schemas.openxmlformats.org/presentationml/2006/main">
  <p:tag name="YOO_CHATSHAPE_TYPE" val="YOO_CHATSHAPE_TITLE"/>
</p:tagLst>
</file>

<file path=ppt/tags/tag156.xml><?xml version="1.0" encoding="utf-8"?>
<p:tagLst xmlns:p="http://schemas.openxmlformats.org/presentationml/2006/main">
  <p:tag name="TAG_AIGCCREATORID" val="AIGC生成内容仅供参考-2025/8/19 18:29:55"/>
  <p:tag name="TAG_CHAPTER_ID" val="2"/>
  <p:tag name="TAG_CONTENT_TYPE" val="二级大纲3"/>
  <p:tag name="TAG_SECTION_ID" val="0"/>
  <p:tag name="YOO_CHATPAGE_TYPE" val="TAG_CHATPAGE_MULTCONTENT"/>
  <p:tag name="YOO_CHATSHAPE_TITLE" val="车身结构件焊接实例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57.xml><?xml version="1.0" encoding="utf-8"?>
<p:tagLst xmlns:p="http://schemas.openxmlformats.org/presentationml/2006/main">
  <p:tag name="YOO_CHATSHAPE_TYPE" val="YOO_CHATSHAPE_TITLE"/>
</p:tagLst>
</file>

<file path=ppt/tags/tag158.xml><?xml version="1.0" encoding="utf-8"?>
<p:tagLst xmlns:p="http://schemas.openxmlformats.org/presentationml/2006/main">
  <p:tag name="TAG_CHATSHAPE_LINK" val="sp:子标题2"/>
  <p:tag name="TAG_CONTENT_DIAGRAM_INDEX" val="0769cee36b2f44da84683d2076c8b79a"/>
  <p:tag name="TAG_CONTENT_GROUPCOUNT" val="2"/>
  <p:tag name="TAG_CONTENT_GROUPINDEX" val="2"/>
  <p:tag name="TAG_CONTENT_SUBINDEX" val="2"/>
  <p:tag name="YOO_CHATSHAPE_TYPE" val="YOO_CHATSHAPE_CHILDDECORATE"/>
</p:tagLst>
</file>

<file path=ppt/tags/tag159.xml><?xml version="1.0" encoding="utf-8"?>
<p:tagLst xmlns:p="http://schemas.openxmlformats.org/presentationml/2006/main">
  <p:tag name="TAG_CONTENT_DIAGRAM_INDEX" val="0769cee36b2f44da84683d2076c8b79a"/>
  <p:tag name="TAG_CONTENT_GROUPCOUNT" val="2"/>
  <p:tag name="TAG_CONTENT_GROUPINDEX" val="2"/>
  <p:tag name="TAG_CONTENT_SUBINDEX" val="2"/>
  <p:tag name="YOO_CHATSHAPE_TYPE" val="YOO_CHATSHAPE_CHILDCONTENT"/>
</p:tagLst>
</file>

<file path=ppt/tags/tag16.xml><?xml version="1.0" encoding="utf-8"?>
<p:tagLst xmlns:p="http://schemas.openxmlformats.org/presentationml/2006/main">
  <p:tag name="YOO_CHATSHAPE_ITEM" val="4"/>
  <p:tag name="YOO_CHATSHAPE_TYPE" val="YOO_CHATSHAPE_ITEM"/>
</p:tagLst>
</file>

<file path=ppt/tags/tag160.xml><?xml version="1.0" encoding="utf-8"?>
<p:tagLst xmlns:p="http://schemas.openxmlformats.org/presentationml/2006/main">
  <p:tag name="TAG_CONTENT_DIAGRAM_INDEX" val="0769cee36b2f44da84683d2076c8b79a"/>
  <p:tag name="TAG_CONTENT_GROUPCOUNT" val="2"/>
  <p:tag name="TAG_CONTENT_GROUPINDEX" val="2"/>
  <p:tag name="TAG_CONTENT_SUBINDEX" val="2"/>
  <p:tag name="YOO_CHATSHAPE_TYPE" val="YOO_CHATSHAPE_CHILDTITLE"/>
</p:tagLst>
</file>

<file path=ppt/tags/tag161.xml><?xml version="1.0" encoding="utf-8"?>
<p:tagLst xmlns:p="http://schemas.openxmlformats.org/presentationml/2006/main">
  <p:tag name="TAG_CONTENT_DIAGRAM_INDEX" val="0769cee36b2f44da84683d2076c8b79a"/>
  <p:tag name="TAG_CONTENT_GROUPCOUNT" val="2"/>
  <p:tag name="TAG_CONTENT_GROUPINDEX" val="1"/>
  <p:tag name="TAG_CONTENT_SUBINDEX" val="1"/>
  <p:tag name="YOO_CHATSHAPE_TYPE" val="YOO_CHATSHAPE_CHILDCONTENT"/>
</p:tagLst>
</file>

<file path=ppt/tags/tag162.xml><?xml version="1.0" encoding="utf-8"?>
<p:tagLst xmlns:p="http://schemas.openxmlformats.org/presentationml/2006/main">
  <p:tag name="TAG_CONTENT_DIAGRAM_INDEX" val="0769cee36b2f44da84683d2076c8b79a"/>
  <p:tag name="TAG_CONTENT_GROUPCOUNT" val="2"/>
  <p:tag name="TAG_CONTENT_GROUPINDEX" val="1"/>
  <p:tag name="TAG_CONTENT_SUBINDEX" val="1"/>
  <p:tag name="YOO_CHATSHAPE_TYPE" val="YOO_CHATSHAPE_CHILDTITLE"/>
</p:tagLst>
</file>

<file path=ppt/tags/tag163.xml><?xml version="1.0" encoding="utf-8"?>
<p:tagLst xmlns:p="http://schemas.openxmlformats.org/presentationml/2006/main">
  <p:tag name="TAG_CHATSHAPE_LINK" val="sp:子标题1"/>
  <p:tag name="TAG_CONTENT_DIAGRAM_INDEX" val="0769cee36b2f44da84683d2076c8b79a"/>
  <p:tag name="TAG_CONTENT_GROUPCOUNT" val="2"/>
  <p:tag name="TAG_CONTENT_GROUPINDEX" val="1"/>
  <p:tag name="TAG_CONTENT_SUBINDEX" val="1"/>
  <p:tag name="YOO_CHATSHAPE_TYPE" val="YOO_CHATSHAPE_CHILDDECORATE"/>
</p:tagLst>
</file>

<file path=ppt/tags/tag164.xml><?xml version="1.0" encoding="utf-8"?>
<p:tagLst xmlns:p="http://schemas.openxmlformats.org/presentationml/2006/main">
  <p:tag name="TAG_CHATSHAPE_LINK" val="sp:子标题1"/>
  <p:tag name="TAG_CONTENT_DIAGRAM_INDEX" val="0769cee36b2f44da84683d2076c8b79a"/>
  <p:tag name="TAG_CONTENT_GROUPCOUNT" val="2"/>
  <p:tag name="TAG_CONTENT_GROUPINDEX" val="1"/>
  <p:tag name="TAG_CONTENT_SUBINDEX" val="1"/>
  <p:tag name="YOO_CHATSHAPE_TYPE" val="YOO_CHATSHAPE_CHILDDECORATE"/>
</p:tagLst>
</file>

<file path=ppt/tags/tag165.xml><?xml version="1.0" encoding="utf-8"?>
<p:tagLst xmlns:p="http://schemas.openxmlformats.org/presentationml/2006/main">
  <p:tag name="TAG_CONTENT_DIAGRAM_INDEX" val="0769cee36b2f44da84683d2076c8b79a"/>
  <p:tag name="TAG_CONTENT_GROUPCOUNT" val="2"/>
  <p:tag name="TAG_CONTENT_GROUPINDEX" val="1"/>
  <p:tag name="TAG_CONTENT_SUBINDEX" val="1"/>
  <p:tag name="YOO_CHATSHAPE_TYPE" val="YOO_CHATSHAPE_ICON"/>
</p:tagLst>
</file>

<file path=ppt/tags/tag166.xml><?xml version="1.0" encoding="utf-8"?>
<p:tagLst xmlns:p="http://schemas.openxmlformats.org/presentationml/2006/main">
  <p:tag name="TAG_CHATSHAPE_LINK" val="sp:子标题2"/>
  <p:tag name="TAG_CONTENT_DIAGRAM_INDEX" val="0769cee36b2f44da84683d2076c8b79a"/>
  <p:tag name="TAG_CONTENT_GROUPCOUNT" val="2"/>
  <p:tag name="TAG_CONTENT_GROUPINDEX" val="2"/>
  <p:tag name="TAG_CONTENT_SUBINDEX" val="2"/>
  <p:tag name="YOO_CHATSHAPE_TYPE" val="YOO_CHATSHAPE_CHILDDECORATE"/>
</p:tagLst>
</file>

<file path=ppt/tags/tag167.xml><?xml version="1.0" encoding="utf-8"?>
<p:tagLst xmlns:p="http://schemas.openxmlformats.org/presentationml/2006/main">
  <p:tag name="TAG_CONTENT_DIAGRAM_INDEX" val="0769cee36b2f44da84683d2076c8b79a"/>
  <p:tag name="TAG_CONTENT_GROUPCOUNT" val="2"/>
  <p:tag name="TAG_CONTENT_GROUPINDEX" val="2"/>
  <p:tag name="TAG_CONTENT_SUBINDEX" val="2"/>
  <p:tag name="YOO_CHATSHAPE_TYPE" val="YOO_CHATSHAPE_ICON"/>
</p:tagLst>
</file>

<file path=ppt/tags/tag168.xml><?xml version="1.0" encoding="utf-8"?>
<p:tagLst xmlns:p="http://schemas.openxmlformats.org/presentationml/2006/main">
  <p:tag name="TAG_AIGCCREATORID" val="AIGC生成内容仅供参考-2025/8/19 18:29:55"/>
  <p:tag name="TAG_CHAPTER_ID" val="2"/>
  <p:tag name="TAG_CONTENT_TYPE" val="二级大纲2"/>
  <p:tag name="TAG_SECTION_ID" val="1"/>
  <p:tag name="YOO_CHATPAGE_TYPE" val="TAG_CHATPAGE_MULTCONTENT"/>
  <p:tag name="YOO_CHATSHAPE_TITLE" val="动力电池包焊接解决方案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69.xml><?xml version="1.0" encoding="utf-8"?>
<p:tagLst xmlns:p="http://schemas.openxmlformats.org/presentationml/2006/main">
  <p:tag name="YOO_CHATSHAPE_TYPE" val="YOO_CHATSHAPE_DECORATION"/>
</p:tagLst>
</file>

<file path=ppt/tags/tag17.xml><?xml version="1.0" encoding="utf-8"?>
<p:tagLst xmlns:p="http://schemas.openxmlformats.org/presentationml/2006/main">
  <p:tag name="KSO_WM_BEAUTIFY_FLAG" val=""/>
  <p:tag name="YOO_CHAT_DIAGRAM_SHAPETYPE" val="YOO_CHATSHAPE_DIAGRAM_TITLE"/>
</p:tagLst>
</file>

<file path=ppt/tags/tag170.xml><?xml version="1.0" encoding="utf-8"?>
<p:tagLst xmlns:p="http://schemas.openxmlformats.org/presentationml/2006/main">
  <p:tag name="YOO_CHATSHAPE_TYPE" val="YOO_CHATSHAPE_IMAGE"/>
</p:tagLst>
</file>

<file path=ppt/tags/tag171.xml><?xml version="1.0" encoding="utf-8"?>
<p:tagLst xmlns:p="http://schemas.openxmlformats.org/presentationml/2006/main">
  <p:tag name="YOO_CHATSHAPE_TYPE" val="YOO_CHATSHAPE_DECORATION"/>
</p:tagLst>
</file>

<file path=ppt/tags/tag172.xml><?xml version="1.0" encoding="utf-8"?>
<p:tagLst xmlns:p="http://schemas.openxmlformats.org/presentationml/2006/main">
  <p:tag name="YOO_CHATSHAPE_TYPE" val="YOO_CHATSHAPE_PAGEDECORATE"/>
</p:tagLst>
</file>

<file path=ppt/tags/tag173.xml><?xml version="1.0" encoding="utf-8"?>
<p:tagLst xmlns:p="http://schemas.openxmlformats.org/presentationml/2006/main">
  <p:tag name="YOO_CHATSHAPE_TYPE" val="YOO_CHATSHAPE_CONTENT"/>
</p:tagLst>
</file>

<file path=ppt/tags/tag174.xml><?xml version="1.0" encoding="utf-8"?>
<p:tagLst xmlns:p="http://schemas.openxmlformats.org/presentationml/2006/main">
  <p:tag name="YOO_CHATSHAPE_TYPE" val="YOO_CHATSHAPE_TITLE"/>
</p:tagLst>
</file>

<file path=ppt/tags/tag175.xml><?xml version="1.0" encoding="utf-8"?>
<p:tagLst xmlns:p="http://schemas.openxmlformats.org/presentationml/2006/main">
  <p:tag name="TAG_AIGCCREATORID" val="AIGC生成内容仅供参考-2025/8/19 18:29:55"/>
  <p:tag name="TAG_CHAPTER_ID" val="2"/>
  <p:tag name="TAG_CONTENT_TYPE" val="1标题1内容1图"/>
  <p:tag name="TAG_SECTION_ID" val="2"/>
  <p:tag name="YOO_CHATPAGE_TYPE" val="TAG_CHATPAGE_CONTENT"/>
  <p:tag name="YOO_CHATSHAPE_TITLE" val="汽车传感器组件焊接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  <p:tag name="YOO_CHATSHAPE_TYPE" val="YOO_CHATSHAPE_TITLE"/>
</p:tagLst>
</file>

<file path=ppt/tags/tag178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79.xml><?xml version="1.0" encoding="utf-8"?>
<p:tagLst xmlns:p="http://schemas.openxmlformats.org/presentationml/2006/main">
  <p:tag name="TAG_CHATPAGE_CHAPTER" val="3"/>
  <p:tag name="YOO_CHATSHAPE_TYPE" val="YOO_CHATSHAPE_NUM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TAG_AIGCCREATORID" val="AIGC生成内容仅供参考-2025/8/19 18:29:55"/>
  <p:tag name="TAG_CHAPTER_ID" val="3"/>
  <p:tag name="YOO_CHATPAGE_TYPE" val="TAG_CHATPAGE_CHAPTER"/>
  <p:tag name="YOO_CHATSHAPE_TITLE" val="技术创新与未来发展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81.xml><?xml version="1.0" encoding="utf-8"?>
<p:tagLst xmlns:p="http://schemas.openxmlformats.org/presentationml/2006/main">
  <p:tag name="YOO_CHATSHAPE_TYPE" val="YOO_CHATSHAPE_DECORATION"/>
</p:tagLst>
</file>

<file path=ppt/tags/tag182.xml><?xml version="1.0" encoding="utf-8"?>
<p:tagLst xmlns:p="http://schemas.openxmlformats.org/presentationml/2006/main">
  <p:tag name="YOO_CHATSHAPE_TYPE" val="YOO_CHATSHAPE_DECORATION"/>
</p:tagLst>
</file>

<file path=ppt/tags/tag183.xml><?xml version="1.0" encoding="utf-8"?>
<p:tagLst xmlns:p="http://schemas.openxmlformats.org/presentationml/2006/main">
  <p:tag name="YOO_CHATSHAPE_TYPE" val="YOO_CHATSHAPE_IMAGE"/>
</p:tagLst>
</file>

<file path=ppt/tags/tag184.xml><?xml version="1.0" encoding="utf-8"?>
<p:tagLst xmlns:p="http://schemas.openxmlformats.org/presentationml/2006/main">
  <p:tag name="YOO_CHATSHAPE_TYPE" val="YOO_CHATSHAPE_DECORATION"/>
</p:tagLst>
</file>

<file path=ppt/tags/tag185.xml><?xml version="1.0" encoding="utf-8"?>
<p:tagLst xmlns:p="http://schemas.openxmlformats.org/presentationml/2006/main">
  <p:tag name="TAG_CONTENT_DIAGRAM_INDEX" val="77e7f0edef454c02bd7f7ca5c224f2a8"/>
  <p:tag name="TAG_CONTENT_GROUPCOUNT" val="4"/>
  <p:tag name="TAG_CONTENT_GROUPINDEX" val="1"/>
  <p:tag name="YOO_CHATSHAPE_TYPE" val="YOO_CHATSHAPE_CHILDTITLE"/>
</p:tagLst>
</file>

<file path=ppt/tags/tag186.xml><?xml version="1.0" encoding="utf-8"?>
<p:tagLst xmlns:p="http://schemas.openxmlformats.org/presentationml/2006/main">
  <p:tag name="TAG_CONTENT_DIAGRAM_INDEX" val="77e7f0edef454c02bd7f7ca5c224f2a8"/>
  <p:tag name="TAG_CONTENT_GROUPCOUNT" val="4"/>
  <p:tag name="TAG_CONTENT_GROUPINDEX" val="1"/>
  <p:tag name="YOO_CHATSHAPE_TYPE" val="YOO_CHATSHAPE_CHILDCONTENT"/>
</p:tagLst>
</file>

<file path=ppt/tags/tag187.xml><?xml version="1.0" encoding="utf-8"?>
<p:tagLst xmlns:p="http://schemas.openxmlformats.org/presentationml/2006/main">
  <p:tag name="TAG_CONTENT_DIAGRAM_INDEX" val="77e7f0edef454c02bd7f7ca5c224f2a8"/>
  <p:tag name="TAG_CONTENT_GROUPCOUNT" val="4"/>
  <p:tag name="TAG_CONTENT_GROUPINDEX" val="2"/>
  <p:tag name="YOO_CHATSHAPE_TYPE" val="YOO_CHATSHAPE_CHILDTITLE"/>
</p:tagLst>
</file>

<file path=ppt/tags/tag188.xml><?xml version="1.0" encoding="utf-8"?>
<p:tagLst xmlns:p="http://schemas.openxmlformats.org/presentationml/2006/main">
  <p:tag name="TAG_CONTENT_DIAGRAM_INDEX" val="77e7f0edef454c02bd7f7ca5c224f2a8"/>
  <p:tag name="TAG_CONTENT_GROUPCOUNT" val="4"/>
  <p:tag name="TAG_CONTENT_GROUPINDEX" val="2"/>
  <p:tag name="YOO_CHATSHAPE_TYPE" val="YOO_CHATSHAPE_CHILDCONTENT"/>
</p:tagLst>
</file>

<file path=ppt/tags/tag189.xml><?xml version="1.0" encoding="utf-8"?>
<p:tagLst xmlns:p="http://schemas.openxmlformats.org/presentationml/2006/main">
  <p:tag name="TAG_CONTENT_DIAGRAM_INDEX" val="77e7f0edef454c02bd7f7ca5c224f2a8"/>
  <p:tag name="TAG_CONTENT_GROUPCOUNT" val="4"/>
  <p:tag name="TAG_CONTENT_GROUPINDEX" val="3"/>
  <p:tag name="YOO_CHATSHAPE_TYPE" val="YOO_CHATSHAPE_CHILDTITLE"/>
</p:tagLst>
</file>

<file path=ppt/tags/tag19.xml><?xml version="1.0" encoding="utf-8"?>
<p:tagLst xmlns:p="http://schemas.openxmlformats.org/presentationml/2006/main">
  <p:tag name="YOO_CHATSHAPE_ITEM" val="3"/>
  <p:tag name="YOO_CHATSHAPE_TYPE" val="YOO_CHATSHAPE_ITEM"/>
</p:tagLst>
</file>

<file path=ppt/tags/tag190.xml><?xml version="1.0" encoding="utf-8"?>
<p:tagLst xmlns:p="http://schemas.openxmlformats.org/presentationml/2006/main">
  <p:tag name="TAG_CONTENT_DIAGRAM_INDEX" val="77e7f0edef454c02bd7f7ca5c224f2a8"/>
  <p:tag name="TAG_CONTENT_GROUPCOUNT" val="4"/>
  <p:tag name="TAG_CONTENT_GROUPINDEX" val="3"/>
  <p:tag name="YOO_CHATSHAPE_TYPE" val="YOO_CHATSHAPE_CHILDCONTENT"/>
</p:tagLst>
</file>

<file path=ppt/tags/tag191.xml><?xml version="1.0" encoding="utf-8"?>
<p:tagLst xmlns:p="http://schemas.openxmlformats.org/presentationml/2006/main">
  <p:tag name="TAG_CONTENT_DIAGRAM_INDEX" val="77e7f0edef454c02bd7f7ca5c224f2a8"/>
  <p:tag name="TAG_CONTENT_GROUPCOUNT" val="4"/>
  <p:tag name="TAG_CONTENT_GROUPINDEX" val="4"/>
  <p:tag name="YOO_CHATSHAPE_TYPE" val="YOO_CHATSHAPE_CHILDTITLE"/>
</p:tagLst>
</file>

<file path=ppt/tags/tag192.xml><?xml version="1.0" encoding="utf-8"?>
<p:tagLst xmlns:p="http://schemas.openxmlformats.org/presentationml/2006/main">
  <p:tag name="TAG_CONTENT_DIAGRAM_INDEX" val="77e7f0edef454c02bd7f7ca5c224f2a8"/>
  <p:tag name="TAG_CONTENT_GROUPCOUNT" val="4"/>
  <p:tag name="TAG_CONTENT_GROUPINDEX" val="4"/>
  <p:tag name="YOO_CHATSHAPE_TYPE" val="YOO_CHATSHAPE_CHILDCONTENT"/>
</p:tagLst>
</file>

<file path=ppt/tags/tag193.xml><?xml version="1.0" encoding="utf-8"?>
<p:tagLst xmlns:p="http://schemas.openxmlformats.org/presentationml/2006/main">
  <p:tag name="YOO_CHATSHAPE_TYPE" val="YOO_CHATSHAPE_DECORATION"/>
</p:tagLst>
</file>

<file path=ppt/tags/tag194.xml><?xml version="1.0" encoding="utf-8"?>
<p:tagLst xmlns:p="http://schemas.openxmlformats.org/presentationml/2006/main">
  <p:tag name="YOO_CHATSHAPE_TYPE" val="YOO_CHATSHAPE_TITLE"/>
</p:tagLst>
</file>

<file path=ppt/tags/tag195.xml><?xml version="1.0" encoding="utf-8"?>
<p:tagLst xmlns:p="http://schemas.openxmlformats.org/presentationml/2006/main">
  <p:tag name="YOO_CHATSHAPE_TYPE" val="YOO_CHATSHAPE_DECORATION"/>
</p:tagLst>
</file>

<file path=ppt/tags/tag196.xml><?xml version="1.0" encoding="utf-8"?>
<p:tagLst xmlns:p="http://schemas.openxmlformats.org/presentationml/2006/main">
  <p:tag name="TAG_AIGCCREATORID" val="AIGC生成内容仅供参考-2025/8/19 18:29:55"/>
  <p:tag name="TAG_CHAPTER_ID" val="3"/>
  <p:tag name="TAG_CONTENT_TYPE" val="二级大纲4"/>
  <p:tag name="TAG_SECTION_ID" val="0"/>
  <p:tag name="YOO_CHATPAGE_TYPE" val="TAG_CHATPAGE_MULTCONTENT"/>
  <p:tag name="YOO_CHATSHAPE_TITLE" val="焊接参数智能优化技术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197.xml><?xml version="1.0" encoding="utf-8"?>
<p:tagLst xmlns:p="http://schemas.openxmlformats.org/presentationml/2006/main">
  <p:tag name="YOO_CHATSHAPE_TYPE" val="YOO_CHATSHAPE_TITLE"/>
</p:tagLst>
</file>

<file path=ppt/tags/tag198.xml><?xml version="1.0" encoding="utf-8"?>
<p:tagLst xmlns:p="http://schemas.openxmlformats.org/presentationml/2006/main">
  <p:tag name="TAG_CONTENT_DIAGRAM_INDEX" val="28c1e9779299400897c0874740a3f2c6"/>
  <p:tag name="TAG_CONTENT_GROUPCOUNT" val="2"/>
  <p:tag name="TAG_CONTENT_GROUPINDEX" val="0"/>
  <p:tag name="TAG_CONTENT_SUBINDEX" val="1"/>
  <p:tag name="YOO_CHATSHAPE_TYPE" val="YOO_CHATSHAPE_CHILDIMAGE"/>
</p:tagLst>
</file>

<file path=ppt/tags/tag199.xml><?xml version="1.0" encoding="utf-8"?>
<p:tagLst xmlns:p="http://schemas.openxmlformats.org/presentationml/2006/main">
  <p:tag name="TAG_CONTENT_DIAGRAM_INDEX" val="28c1e9779299400897c0874740a3f2c6"/>
  <p:tag name="TAG_CONTENT_GROUPCOUNT" val="2"/>
  <p:tag name="TAG_CONTENT_GROUPINDEX" val="1"/>
  <p:tag name="TAG_CONTENT_SUBINDEX" val="2"/>
  <p:tag name="YOO_CHATSHAPE_TYPE" val="YOO_CHATSHAPE_CHILDIMAGE"/>
</p:tagLst>
</file>

<file path=ppt/tags/tag2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20.xml><?xml version="1.0" encoding="utf-8"?>
<p:tagLst xmlns:p="http://schemas.openxmlformats.org/presentationml/2006/main">
  <p:tag name="KSO_WM_BEAUTIFY_FLAG" val=""/>
  <p:tag name="YOO_CHAT_DIAGRAM_SHAPETYPE" val="YOO_CHATSHAPE_DIAGRAM_TITLE"/>
</p:tagLst>
</file>

<file path=ppt/tags/tag200.xml><?xml version="1.0" encoding="utf-8"?>
<p:tagLst xmlns:p="http://schemas.openxmlformats.org/presentationml/2006/main">
  <p:tag name="TAG_CHATSHAPE_LINK" val="sp:子标题1"/>
  <p:tag name="TAG_CONTENT_DIAGRAM_INDEX" val="28c1e9779299400897c0874740a3f2c6"/>
  <p:tag name="TAG_CONTENT_GROUPCOUNT" val="2"/>
  <p:tag name="TAG_CONTENT_GROUPINDEX" val="1"/>
  <p:tag name="TAG_CONTENT_SUBINDEX" val="1"/>
  <p:tag name="YOO_CHATSHAPE_TYPE" val="YOO_CHATSHAPE_CHILDDECORATE"/>
</p:tagLst>
</file>

<file path=ppt/tags/tag201.xml><?xml version="1.0" encoding="utf-8"?>
<p:tagLst xmlns:p="http://schemas.openxmlformats.org/presentationml/2006/main">
  <p:tag name="TAG_CHATSHAPE_LINK" val="sp:子标题1"/>
  <p:tag name="TAG_CONTENT_DIAGRAM_INDEX" val="28c1e9779299400897c0874740a3f2c6"/>
  <p:tag name="TAG_CONTENT_GROUPCOUNT" val="2"/>
  <p:tag name="TAG_CONTENT_GROUPINDEX" val="1"/>
  <p:tag name="TAG_CONTENT_SUBINDEX" val="1"/>
  <p:tag name="YOO_CHATSHAPE_TYPE" val="YOO_CHATSHAPE_CHILDDECORATE"/>
</p:tagLst>
</file>

<file path=ppt/tags/tag202.xml><?xml version="1.0" encoding="utf-8"?>
<p:tagLst xmlns:p="http://schemas.openxmlformats.org/presentationml/2006/main">
  <p:tag name="TAG_CHATSHAPE_LINK" val="sp:子标题1"/>
  <p:tag name="TAG_CONTENT_DIAGRAM_INDEX" val="28c1e9779299400897c0874740a3f2c6"/>
  <p:tag name="TAG_CONTENT_GROUPCOUNT" val="2"/>
  <p:tag name="TAG_CONTENT_GROUPINDEX" val="1"/>
  <p:tag name="TAG_CONTENT_SUBINDEX" val="1"/>
  <p:tag name="YOO_CHATSHAPE_TYPE" val="YOO_CHATSHAPE_CHILDDECORATE"/>
</p:tagLst>
</file>

<file path=ppt/tags/tag203.xml><?xml version="1.0" encoding="utf-8"?>
<p:tagLst xmlns:p="http://schemas.openxmlformats.org/presentationml/2006/main">
  <p:tag name="TAG_CHATSHAPE_LINK" val="sp:子标题2"/>
  <p:tag name="TAG_CONTENT_DIAGRAM_INDEX" val="28c1e9779299400897c0874740a3f2c6"/>
  <p:tag name="TAG_CONTENT_GROUPCOUNT" val="2"/>
  <p:tag name="TAG_CONTENT_GROUPINDEX" val="2"/>
  <p:tag name="TAG_CONTENT_SUBINDEX" val="2"/>
  <p:tag name="YOO_CHATSHAPE_TYPE" val="YOO_CHATSHAPE_CHILDDECORATE"/>
</p:tagLst>
</file>

<file path=ppt/tags/tag204.xml><?xml version="1.0" encoding="utf-8"?>
<p:tagLst xmlns:p="http://schemas.openxmlformats.org/presentationml/2006/main">
  <p:tag name="TAG_CHATSHAPE_LINK" val="sp:子标题2"/>
  <p:tag name="TAG_CONTENT_DIAGRAM_INDEX" val="28c1e9779299400897c0874740a3f2c6"/>
  <p:tag name="TAG_CONTENT_GROUPCOUNT" val="2"/>
  <p:tag name="TAG_CONTENT_GROUPINDEX" val="2"/>
  <p:tag name="TAG_CONTENT_SUBINDEX" val="2"/>
  <p:tag name="YOO_CHATSHAPE_TYPE" val="YOO_CHATSHAPE_CHILDDECORATE"/>
</p:tagLst>
</file>

<file path=ppt/tags/tag205.xml><?xml version="1.0" encoding="utf-8"?>
<p:tagLst xmlns:p="http://schemas.openxmlformats.org/presentationml/2006/main">
  <p:tag name="TAG_CHATSHAPE_LINK" val="sp:子标题2"/>
  <p:tag name="TAG_CONTENT_DIAGRAM_INDEX" val="28c1e9779299400897c0874740a3f2c6"/>
  <p:tag name="TAG_CONTENT_GROUPCOUNT" val="2"/>
  <p:tag name="TAG_CONTENT_GROUPINDEX" val="2"/>
  <p:tag name="TAG_CONTENT_SUBINDEX" val="2"/>
  <p:tag name="YOO_CHATSHAPE_TYPE" val="YOO_CHATSHAPE_CHILDDECORATE"/>
</p:tagLst>
</file>

<file path=ppt/tags/tag206.xml><?xml version="1.0" encoding="utf-8"?>
<p:tagLst xmlns:p="http://schemas.openxmlformats.org/presentationml/2006/main">
  <p:tag name="TAG_CONTENT_DIAGRAM_INDEX" val="28c1e9779299400897c0874740a3f2c6"/>
  <p:tag name="TAG_CONTENT_GROUPCOUNT" val="2"/>
  <p:tag name="TAG_CONTENT_GROUPINDEX" val="1"/>
  <p:tag name="TAG_CONTENT_SUBINDEX" val="1"/>
  <p:tag name="YOO_CHATSHAPE_TYPE" val="YOO_CHATSHAPE_CHILDCONTENT"/>
</p:tagLst>
</file>

<file path=ppt/tags/tag207.xml><?xml version="1.0" encoding="utf-8"?>
<p:tagLst xmlns:p="http://schemas.openxmlformats.org/presentationml/2006/main">
  <p:tag name="TAG_CONTENT_DIAGRAM_INDEX" val="28c1e9779299400897c0874740a3f2c6"/>
  <p:tag name="TAG_CONTENT_GROUPCOUNT" val="2"/>
  <p:tag name="TAG_CONTENT_GROUPINDEX" val="1"/>
  <p:tag name="TAG_CONTENT_SUBINDEX" val="1"/>
  <p:tag name="YOO_CHATSHAPE_TYPE" val="YOO_CHATSHAPE_CHILDTITLE"/>
</p:tagLst>
</file>

<file path=ppt/tags/tag208.xml><?xml version="1.0" encoding="utf-8"?>
<p:tagLst xmlns:p="http://schemas.openxmlformats.org/presentationml/2006/main">
  <p:tag name="TAG_CONTENT_DIAGRAM_INDEX" val="28c1e9779299400897c0874740a3f2c6"/>
  <p:tag name="TAG_CONTENT_GROUPCOUNT" val="2"/>
  <p:tag name="TAG_CONTENT_GROUPINDEX" val="2"/>
  <p:tag name="TAG_CONTENT_SUBINDEX" val="2"/>
  <p:tag name="YOO_CHATSHAPE_TYPE" val="YOO_CHATSHAPE_CHILDCONTENT"/>
</p:tagLst>
</file>

<file path=ppt/tags/tag209.xml><?xml version="1.0" encoding="utf-8"?>
<p:tagLst xmlns:p="http://schemas.openxmlformats.org/presentationml/2006/main">
  <p:tag name="TAG_CONTENT_DIAGRAM_INDEX" val="28c1e9779299400897c0874740a3f2c6"/>
  <p:tag name="TAG_CONTENT_GROUPCOUNT" val="2"/>
  <p:tag name="TAG_CONTENT_GROUPINDEX" val="2"/>
  <p:tag name="TAG_CONTENT_SUBINDEX" val="2"/>
  <p:tag name="YOO_CHATSHAPE_TYPE" val="YOO_CHATSHAPE_CHILDTITLE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TAG_CHATSHAPE_LINK" val="sp:子标题1"/>
  <p:tag name="TAG_CONTENT_DIAGRAM_INDEX" val="28c1e9779299400897c0874740a3f2c6"/>
  <p:tag name="TAG_CONTENT_GROUPCOUNT" val="2"/>
  <p:tag name="TAG_CONTENT_GROUPINDEX" val="1"/>
  <p:tag name="TAG_CONTENT_SUBINDEX" val="1"/>
  <p:tag name="YOO_CHATSHAPE_TYPE" val="YOO_CHATSHAPE_CHILDDECORATE"/>
</p:tagLst>
</file>

<file path=ppt/tags/tag211.xml><?xml version="1.0" encoding="utf-8"?>
<p:tagLst xmlns:p="http://schemas.openxmlformats.org/presentationml/2006/main">
  <p:tag name="TAG_CONTENT_DIAGRAM_INDEX" val="28c1e9779299400897c0874740a3f2c6"/>
  <p:tag name="TAG_CONTENT_GROUPCOUNT" val="2"/>
  <p:tag name="TAG_CONTENT_GROUPINDEX" val="1"/>
  <p:tag name="TAG_CONTENT_SUBINDEX" val="1"/>
  <p:tag name="YOO_CHATSHAPE_TYPE" val="YOO_CHATSHAPE_ICON"/>
</p:tagLst>
</file>

<file path=ppt/tags/tag212.xml><?xml version="1.0" encoding="utf-8"?>
<p:tagLst xmlns:p="http://schemas.openxmlformats.org/presentationml/2006/main">
  <p:tag name="TAG_CHATSHAPE_LINK" val="sp:子标题2"/>
  <p:tag name="TAG_CONTENT_DIAGRAM_INDEX" val="28c1e9779299400897c0874740a3f2c6"/>
  <p:tag name="TAG_CONTENT_GROUPCOUNT" val="2"/>
  <p:tag name="TAG_CONTENT_GROUPINDEX" val="2"/>
  <p:tag name="TAG_CONTENT_SUBINDEX" val="2"/>
  <p:tag name="YOO_CHATSHAPE_TYPE" val="YOO_CHATSHAPE_CHILDDECORATE"/>
</p:tagLst>
</file>

<file path=ppt/tags/tag213.xml><?xml version="1.0" encoding="utf-8"?>
<p:tagLst xmlns:p="http://schemas.openxmlformats.org/presentationml/2006/main">
  <p:tag name="TAG_CONTENT_DIAGRAM_INDEX" val="28c1e9779299400897c0874740a3f2c6"/>
  <p:tag name="TAG_CONTENT_GROUPCOUNT" val="2"/>
  <p:tag name="TAG_CONTENT_GROUPINDEX" val="2"/>
  <p:tag name="TAG_CONTENT_SUBINDEX" val="2"/>
  <p:tag name="YOO_CHATSHAPE_TYPE" val="YOO_CHATSHAPE_ICON"/>
</p:tagLst>
</file>

<file path=ppt/tags/tag214.xml><?xml version="1.0" encoding="utf-8"?>
<p:tagLst xmlns:p="http://schemas.openxmlformats.org/presentationml/2006/main">
  <p:tag name="TAG_CONTENT_DIAGRAM_INDEX" val="28c1e9779299400897c0874740a3f2c6"/>
  <p:tag name="TAG_CONTENT_GROUPCOUNT" val="2"/>
  <p:tag name="TAG_CONTENT_GROUPINDEX" val="1"/>
  <p:tag name="TAG_CONTENT_SUBINDEX" val="1"/>
  <p:tag name="YOO_CHATSHAPE_TYPE" val="YOO_CHATSHAPE_NUM"/>
</p:tagLst>
</file>

<file path=ppt/tags/tag215.xml><?xml version="1.0" encoding="utf-8"?>
<p:tagLst xmlns:p="http://schemas.openxmlformats.org/presentationml/2006/main">
  <p:tag name="TAG_CONTENT_DIAGRAM_INDEX" val="28c1e9779299400897c0874740a3f2c6"/>
  <p:tag name="TAG_CONTENT_GROUPCOUNT" val="2"/>
  <p:tag name="TAG_CONTENT_GROUPINDEX" val="2"/>
  <p:tag name="TAG_CONTENT_SUBINDEX" val="2"/>
  <p:tag name="YOO_CHATSHAPE_TYPE" val="YOO_CHATSHAPE_NUM"/>
</p:tagLst>
</file>

<file path=ppt/tags/tag216.xml><?xml version="1.0" encoding="utf-8"?>
<p:tagLst xmlns:p="http://schemas.openxmlformats.org/presentationml/2006/main">
  <p:tag name="TAG_AIGCCREATORID" val="AIGC生成内容仅供参考-2025/8/19 18:29:55"/>
  <p:tag name="TAG_CHAPTER_ID" val="3"/>
  <p:tag name="TAG_CONTENT_TYPE" val="二级大纲2"/>
  <p:tag name="TAG_SECTION_ID" val="1"/>
  <p:tag name="YOO_CHATPAGE_TYPE" val="TAG_CHATPAGE_MULTCONTENT"/>
  <p:tag name="YOO_CHATSHAPE_TITLE" val="新型激光源与光束控制技术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17.xml><?xml version="1.0" encoding="utf-8"?>
<p:tagLst xmlns:p="http://schemas.openxmlformats.org/presentationml/2006/main">
  <p:tag name="YOO_CHATSHAPE_TYPE" val="YOO_CHATSHAPE_DECORATION"/>
</p:tagLst>
</file>

<file path=ppt/tags/tag218.xml><?xml version="1.0" encoding="utf-8"?>
<p:tagLst xmlns:p="http://schemas.openxmlformats.org/presentationml/2006/main">
  <p:tag name="YOO_CHATSHAPE_TYPE" val="YOO_CHATSHAPE_DECORATION"/>
</p:tagLst>
</file>

<file path=ppt/tags/tag219.xml><?xml version="1.0" encoding="utf-8"?>
<p:tagLst xmlns:p="http://schemas.openxmlformats.org/presentationml/2006/main">
  <p:tag name="YOO_CHATSHAPE_TYPE" val="YOO_CHATSHAPE_DECORATION"/>
</p:tagLst>
</file>

<file path=ppt/tags/tag22.xml><?xml version="1.0" encoding="utf-8"?>
<p:tagLst xmlns:p="http://schemas.openxmlformats.org/presentationml/2006/main">
  <p:tag name="YOO_CHATSHAPE_ITEM" val="5"/>
  <p:tag name="YOO_CHATSHAPE_TYPE" val="YOO_CHATSHAPE_ITEM"/>
</p:tagLst>
</file>

<file path=ppt/tags/tag220.xml><?xml version="1.0" encoding="utf-8"?>
<p:tagLst xmlns:p="http://schemas.openxmlformats.org/presentationml/2006/main">
  <p:tag name="YOO_CHATSHAPE_TYPE" val="YOO_CHATSHAPE_DECORATION"/>
</p:tagLst>
</file>

<file path=ppt/tags/tag221.xml><?xml version="1.0" encoding="utf-8"?>
<p:tagLst xmlns:p="http://schemas.openxmlformats.org/presentationml/2006/main">
  <p:tag name="YOO_CHATSHAPE_TYPE" val="YOO_CHATSHAPE_DECORATION"/>
</p:tagLst>
</file>

<file path=ppt/tags/tag222.xml><?xml version="1.0" encoding="utf-8"?>
<p:tagLst xmlns:p="http://schemas.openxmlformats.org/presentationml/2006/main">
  <p:tag name="YOO_CHATSHAPE_TYPE" val="YOO_CHATSHAPE_DECORATION"/>
</p:tagLst>
</file>

<file path=ppt/tags/tag223.xml><?xml version="1.0" encoding="utf-8"?>
<p:tagLst xmlns:p="http://schemas.openxmlformats.org/presentationml/2006/main">
  <p:tag name="YOO_CHATSHAPE_TYPE" val="YOO_CHATSHAPE_DECORATION"/>
</p:tagLst>
</file>

<file path=ppt/tags/tag224.xml><?xml version="1.0" encoding="utf-8"?>
<p:tagLst xmlns:p="http://schemas.openxmlformats.org/presentationml/2006/main">
  <p:tag name="YOO_CHATSHAPE_TYPE" val="YOO_CHATSHAPE_CONTENT"/>
</p:tagLst>
</file>

<file path=ppt/tags/tag225.xml><?xml version="1.0" encoding="utf-8"?>
<p:tagLst xmlns:p="http://schemas.openxmlformats.org/presentationml/2006/main">
  <p:tag name="YOO_CHATSHAPE_TYPE" val="YOO_CHATSHAPE_TITLE"/>
</p:tagLst>
</file>

<file path=ppt/tags/tag226.xml><?xml version="1.0" encoding="utf-8"?>
<p:tagLst xmlns:p="http://schemas.openxmlformats.org/presentationml/2006/main">
  <p:tag name="YOO_CHATSHAPE_TYPE" val="YOO_CHATSHAPE_IMAGE"/>
</p:tagLst>
</file>

<file path=ppt/tags/tag227.xml><?xml version="1.0" encoding="utf-8"?>
<p:tagLst xmlns:p="http://schemas.openxmlformats.org/presentationml/2006/main">
  <p:tag name="TAG_AIGCCREATORID" val="AIGC生成内容仅供参考-2025/8/19 18:29:55"/>
  <p:tag name="TAG_CHAPTER_ID" val="3"/>
  <p:tag name="TAG_CONTENT_TYPE" val="1标题1内容1图"/>
  <p:tag name="TAG_SECTION_ID" val="2"/>
  <p:tag name="YOO_CHATPAGE_TYPE" val="TAG_CHATPAGE_CONTENT"/>
  <p:tag name="YOO_CHATSHAPE_TITLE" val="激光焊接自动化生产线构建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  <p:tag name="YOO_CHATSHAPE_TYPE" val="YOO_CHATSHAPE_TITLE"/>
</p:tagLst>
</file>

<file path=ppt/tags/tag23.xml><?xml version="1.0" encoding="utf-8"?>
<p:tagLst xmlns:p="http://schemas.openxmlformats.org/presentationml/2006/main">
  <p:tag name="KSO_WM_BEAUTIFY_FLAG" val=""/>
  <p:tag name="YOO_CHAT_DIAGRAM_SHAPETYPE" val="YOO_CHATSHAPE_DIAGRAM_TITLE"/>
</p:tagLst>
</file>

<file path=ppt/tags/tag230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31.xml><?xml version="1.0" encoding="utf-8"?>
<p:tagLst xmlns:p="http://schemas.openxmlformats.org/presentationml/2006/main">
  <p:tag name="TAG_CHATPAGE_CHAPTER" val="4"/>
  <p:tag name="YOO_CHATSHAPE_TYPE" val="YOO_CHATSHAPE_NUM"/>
</p:tagLst>
</file>

<file path=ppt/tags/tag232.xml><?xml version="1.0" encoding="utf-8"?>
<p:tagLst xmlns:p="http://schemas.openxmlformats.org/presentationml/2006/main">
  <p:tag name="TAG_AIGCCREATORID" val="AIGC生成内容仅供参考-2025/8/19 18:29:55"/>
  <p:tag name="TAG_CHAPTER_ID" val="4"/>
  <p:tag name="YOO_CHATPAGE_TYPE" val="TAG_CHATPAGE_CHAPTER"/>
  <p:tag name="YOO_CHATSHAPE_TITLE" val="经济效益与社会影响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33.xml><?xml version="1.0" encoding="utf-8"?>
<p:tagLst xmlns:p="http://schemas.openxmlformats.org/presentationml/2006/main">
  <p:tag name="TAG_CONTENT_SUBINDEX" val="3"/>
  <p:tag name="YOO_CHATSHAPE_TYPE" val="YOO_CHATSHAPE_IMAGE"/>
</p:tagLst>
</file>

<file path=ppt/tags/tag234.xml><?xml version="1.0" encoding="utf-8"?>
<p:tagLst xmlns:p="http://schemas.openxmlformats.org/presentationml/2006/main">
  <p:tag name="TAG_CONTENT_SUBINDEX" val="1"/>
  <p:tag name="YOO_CHATSHAPE_TYPE" val="YOO_CHATSHAPE_IMAGE"/>
</p:tagLst>
</file>

<file path=ppt/tags/tag235.xml><?xml version="1.0" encoding="utf-8"?>
<p:tagLst xmlns:p="http://schemas.openxmlformats.org/presentationml/2006/main">
  <p:tag name="TAG_CONTENT_SUBINDEX" val="2"/>
  <p:tag name="YOO_CHATSHAPE_TYPE" val="YOO_CHATSHAPE_IMAGE"/>
</p:tagLst>
</file>

<file path=ppt/tags/tag236.xml><?xml version="1.0" encoding="utf-8"?>
<p:tagLst xmlns:p="http://schemas.openxmlformats.org/presentationml/2006/main">
  <p:tag name="YOO_CHATSHAPE_TYPE" val="YOO_CHATSHAPE_PAGEDECORATE"/>
</p:tagLst>
</file>

<file path=ppt/tags/tag237.xml><?xml version="1.0" encoding="utf-8"?>
<p:tagLst xmlns:p="http://schemas.openxmlformats.org/presentationml/2006/main">
  <p:tag name="YOO_CHATSHAPE_TYPE" val="YOO_CHATSHAPE_TITLE"/>
</p:tagLst>
</file>

<file path=ppt/tags/tag238.xml><?xml version="1.0" encoding="utf-8"?>
<p:tagLst xmlns:p="http://schemas.openxmlformats.org/presentationml/2006/main">
  <p:tag name="YOO_CHATSHAPE_TYPE" val="YOO_CHATSHAPE_CONTENT"/>
</p:tagLst>
</file>

<file path=ppt/tags/tag239.xml><?xml version="1.0" encoding="utf-8"?>
<p:tagLst xmlns:p="http://schemas.openxmlformats.org/presentationml/2006/main">
  <p:tag name="YOO_CHATSHAPE_TYPE" val="YOO_CHATSHAPE_PAGEDECORATE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TAG_AIGCCREATORID" val="AIGC生成内容仅供参考-2025/8/19 18:29:55"/>
  <p:tag name="TAG_CHAPTER_ID" val="4"/>
  <p:tag name="TAG_CONTENT_TYPE" val="1标题1内容3图"/>
  <p:tag name="TAG_SECTION_ID" val="0"/>
  <p:tag name="YOO_CHATPAGE_TYPE" val="TAG_CHATPAGE_CONTENT"/>
  <p:tag name="YOO_CHATSHAPE_TITLE" val="制造成本降低与生产效率提升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41.xml><?xml version="1.0" encoding="utf-8"?>
<p:tagLst xmlns:p="http://schemas.openxmlformats.org/presentationml/2006/main">
  <p:tag name="TAG_CONTENT_SUBINDEX" val="1"/>
  <p:tag name="YOO_CHATSHAPE_TYPE" val="YOO_CHATSHAPE_HIDDEN"/>
</p:tagLst>
</file>

<file path=ppt/tags/tag242.xml><?xml version="1.0" encoding="utf-8"?>
<p:tagLst xmlns:p="http://schemas.openxmlformats.org/presentationml/2006/main">
  <p:tag name="YOO_CHATSHAPE_TYPE" val="YOO_CHATSHAPE_IMAGE"/>
</p:tagLst>
</file>

<file path=ppt/tags/tag243.xml><?xml version="1.0" encoding="utf-8"?>
<p:tagLst xmlns:p="http://schemas.openxmlformats.org/presentationml/2006/main">
  <p:tag name="YOO_CHATSHAPE_TYPE" val="YOO_CHATSHAPE_CONTENT"/>
</p:tagLst>
</file>

<file path=ppt/tags/tag244.xml><?xml version="1.0" encoding="utf-8"?>
<p:tagLst xmlns:p="http://schemas.openxmlformats.org/presentationml/2006/main">
  <p:tag name="YOO_CHATSHAPE_TYPE" val="YOO_CHATSHAPE_TITLE"/>
</p:tagLst>
</file>

<file path=ppt/tags/tag245.xml><?xml version="1.0" encoding="utf-8"?>
<p:tagLst xmlns:p="http://schemas.openxmlformats.org/presentationml/2006/main">
  <p:tag name="TAG_AIGCCREATORID" val="AIGC生成内容仅供参考-2025/8/19 18:29:55"/>
  <p:tag name="TAG_CHAPTER_ID" val="4"/>
  <p:tag name="TAG_CONTENT_TYPE" val="1标题1内容1图"/>
  <p:tag name="TAG_SECTION_ID" val="1"/>
  <p:tag name="YOO_CHATPAGE_TYPE" val="TAG_CHATPAGE_CONTENT"/>
  <p:tag name="YOO_CHATSHAPE_TITLE" val="推动汽车轻量化进程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46.xml><?xml version="1.0" encoding="utf-8"?>
<p:tagLst xmlns:p="http://schemas.openxmlformats.org/presentationml/2006/main">
  <p:tag name="YOO_CHATSHAPE_TYPE" val="YOO_CHATSHAPE_DECORATION"/>
</p:tagLst>
</file>

<file path=ppt/tags/tag247.xml><?xml version="1.0" encoding="utf-8"?>
<p:tagLst xmlns:p="http://schemas.openxmlformats.org/presentationml/2006/main">
  <p:tag name="TAG_CONTENT_DIAGRAM_INDEX" val="afe8ec6699fd456abe88e224a92c8b9e"/>
  <p:tag name="TAG_CONTENT_GROUPCOUNT" val="4"/>
  <p:tag name="YOO_CHATSHAPE_TYPE" val="YOO_CHATSHAPE_DECORATION"/>
</p:tagLst>
</file>

<file path=ppt/tags/tag248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2"/>
  <p:tag name="YOO_CHATSHAPE_TYPE" val="YOO_CHATSHAPE_CHILDDECORATE"/>
</p:tagLst>
</file>

<file path=ppt/tags/tag249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2"/>
  <p:tag name="YOO_CHATSHAPE_TYPE" val="YOO_CHATSHAPE_NUM"/>
</p:tagLst>
</file>

<file path=ppt/tags/tag25.xml><?xml version="1.0" encoding="utf-8"?>
<p:tagLst xmlns:p="http://schemas.openxmlformats.org/presentationml/2006/main">
  <p:tag name="TAG_AIGCCREATORID" val="AIGC生成内容仅供参考-2025/8/19 18:29:55"/>
  <p:tag name="YOO_CHATPAGE_TYPE" val="TAG_CHATPAGE_CATALOG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50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1"/>
  <p:tag name="YOO_CHATSHAPE_TYPE" val="YOO_CHATSHAPE_CHILDDECORATE"/>
</p:tagLst>
</file>

<file path=ppt/tags/tag251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1"/>
  <p:tag name="YOO_CHATSHAPE_TYPE" val="YOO_CHATSHAPE_NUM"/>
</p:tagLst>
</file>

<file path=ppt/tags/tag252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4"/>
  <p:tag name="YOO_CHATSHAPE_TYPE" val="YOO_CHATSHAPE_CHILDDECORATE"/>
</p:tagLst>
</file>

<file path=ppt/tags/tag253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4"/>
  <p:tag name="YOO_CHATSHAPE_TYPE" val="YOO_CHATSHAPE_NUM"/>
</p:tagLst>
</file>

<file path=ppt/tags/tag254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3"/>
  <p:tag name="YOO_CHATSHAPE_TYPE" val="YOO_CHATSHAPE_CHILDDECORATE"/>
</p:tagLst>
</file>

<file path=ppt/tags/tag255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3"/>
  <p:tag name="YOO_CHATSHAPE_TYPE" val="YOO_CHATSHAPE_NUM"/>
</p:tagLst>
</file>

<file path=ppt/tags/tag256.xml><?xml version="1.0" encoding="utf-8"?>
<p:tagLst xmlns:p="http://schemas.openxmlformats.org/presentationml/2006/main">
  <p:tag name="YOO_CHATSHAPE_TYPE" val="YOO_CHATSHAPE_TITLE"/>
</p:tagLst>
</file>

<file path=ppt/tags/tag257.xml><?xml version="1.0" encoding="utf-8"?>
<p:tagLst xmlns:p="http://schemas.openxmlformats.org/presentationml/2006/main">
  <p:tag name="YOO_CHATSHAPE_TYPE" val="YOO_CHATSHAPE_DECORATION"/>
</p:tagLst>
</file>

<file path=ppt/tags/tag258.xml><?xml version="1.0" encoding="utf-8"?>
<p:tagLst xmlns:p="http://schemas.openxmlformats.org/presentationml/2006/main">
  <p:tag name="YOO_CHATSHAPE_TYPE" val="YOO_CHATSHAPE_DECORATION"/>
</p:tagLst>
</file>

<file path=ppt/tags/tag259.xml><?xml version="1.0" encoding="utf-8"?>
<p:tagLst xmlns:p="http://schemas.openxmlformats.org/presentationml/2006/main">
  <p:tag name="YOO_CHATSHAPE_TYPE" val="YOO_CHATSHAPE_DECORATION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YOO_CHATSHAPE_TYPE" val="YOO_CHATSHAPE_DECORATION"/>
</p:tagLst>
</file>

<file path=ppt/tags/tag261.xml><?xml version="1.0" encoding="utf-8"?>
<p:tagLst xmlns:p="http://schemas.openxmlformats.org/presentationml/2006/main">
  <p:tag name="YOO_CHATSHAPE_TYPE" val="YOO_CHATSHAPE_DECORATION"/>
</p:tagLst>
</file>

<file path=ppt/tags/tag262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2"/>
  <p:tag name="YOO_CHATSHAPE_TYPE" val="YOO_CHATSHAPE_CHILDTITLE"/>
</p:tagLst>
</file>

<file path=ppt/tags/tag263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2"/>
  <p:tag name="YOO_CHATSHAPE_TYPE" val="YOO_CHATSHAPE_CHILDCONTENT"/>
</p:tagLst>
</file>

<file path=ppt/tags/tag264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4"/>
  <p:tag name="YOO_CHATSHAPE_TYPE" val="YOO_CHATSHAPE_CHILDTITLE"/>
</p:tagLst>
</file>

<file path=ppt/tags/tag265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4"/>
  <p:tag name="YOO_CHATSHAPE_TYPE" val="YOO_CHATSHAPE_CHILDCONTENT"/>
</p:tagLst>
</file>

<file path=ppt/tags/tag266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1"/>
  <p:tag name="YOO_CHATSHAPE_TYPE" val="YOO_CHATSHAPE_CHILDTITLE"/>
</p:tagLst>
</file>

<file path=ppt/tags/tag267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1"/>
  <p:tag name="YOO_CHATSHAPE_TYPE" val="YOO_CHATSHAPE_CHILDCONTENT"/>
</p:tagLst>
</file>

<file path=ppt/tags/tag268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3"/>
  <p:tag name="YOO_CHATSHAPE_TYPE" val="YOO_CHATSHAPE_CHILDTITLE"/>
</p:tagLst>
</file>

<file path=ppt/tags/tag269.xml><?xml version="1.0" encoding="utf-8"?>
<p:tagLst xmlns:p="http://schemas.openxmlformats.org/presentationml/2006/main">
  <p:tag name="TAG_CONTENT_DIAGRAM_INDEX" val="afe8ec6699fd456abe88e224a92c8b9e"/>
  <p:tag name="TAG_CONTENT_GROUPCOUNT" val="4"/>
  <p:tag name="TAG_CONTENT_GROUPINDEX" val="3"/>
  <p:tag name="YOO_CHATSHAPE_TYPE" val="YOO_CHATSHAPE_CHILDCONTENT"/>
</p:tagLst>
</file>

<file path=ppt/tags/tag27.xml><?xml version="1.0" encoding="utf-8"?>
<p:tagLst xmlns:p="http://schemas.openxmlformats.org/presentationml/2006/main">
  <p:tag name="KSO_WM_BEAUTIFY_FLAG" val=""/>
  <p:tag name="YOO_CHATSHAPE_TYPE" val="YOO_CHATSHAPE_TITLE"/>
</p:tagLst>
</file>

<file path=ppt/tags/tag270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271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272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273.xml><?xml version="1.0" encoding="utf-8"?>
<p:tagLst xmlns:p="http://schemas.openxmlformats.org/presentationml/2006/main">
  <p:tag name="TAG_AIGCCREATORID" val="AIGC生成内容仅供参考-2025/8/19 18:29:55"/>
  <p:tag name="TAG_CHAPTER_ID" val="4"/>
  <p:tag name="TAG_CONTENT_TYPE" val="二级大纲4"/>
  <p:tag name="TAG_SECTION_ID" val="2"/>
  <p:tag name="YOO_CHATPAGE_TYPE" val="TAG_CHATPAGE_MULTCONTENT"/>
  <p:tag name="YOO_CHATSHAPE_TITLE" val="对环保与可持续发展的贡献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74.xml><?xml version="1.0" encoding="utf-8"?>
<p:tagLst xmlns:p="http://schemas.openxmlformats.org/presentationml/2006/main">
  <p:tag name="YOO_CHATSHAPE_TYPE" val="YOO_CHATSHAPE_TITLE"/>
</p:tagLst>
</file>

<file path=ppt/tags/tag275.xml><?xml version="1.0" encoding="utf-8"?>
<p:tagLst xmlns:p="http://schemas.openxmlformats.org/presentationml/2006/main">
  <p:tag name="KSO_WM_UNIT_TEXT_FILL_FORE_SCHEMECOLOR_INDEX" val="13"/>
  <p:tag name="KSO_WM_UNIT_TEXT_FILL_FORE_SCHEMECOLOR_INDEX_BRIGHTNESS" val="0"/>
  <p:tag name="KSO_WM_UNIT_TEXT_FILL_TYPE" val="1"/>
  <p:tag name="KSO_WM_UNIT_TEXT_SHADOW_SCHEMECOLOR_INDEX" val="6"/>
  <p:tag name="KSO_WM_UNIT_TEXT_SHADOW_SCHEMECOLOR_INDEX_BRIGHTNESS" val="-0.25"/>
  <p:tag name="YOO_CHATSHAPE_TYPE" val="YOO_CHATSHAPE_DATE"/>
</p:tagLst>
</file>

<file path=ppt/tags/tag276.xml><?xml version="1.0" encoding="utf-8"?>
<p:tagLst xmlns:p="http://schemas.openxmlformats.org/presentationml/2006/main">
  <p:tag name="KSO_WM_BEAUTIFY_FLAG" val=""/>
  <p:tag name="YOO_CHATSHAPE_TYPE" val="YOO_CHATSHAPE_SUBTITLE"/>
</p:tagLst>
</file>

<file path=ppt/tags/tag277.xml><?xml version="1.0" encoding="utf-8"?>
<p:tagLst xmlns:p="http://schemas.openxmlformats.org/presentationml/2006/main">
  <p:tag name="TAG_AIGCCREATORID" val="AIGC生成内容仅供参考-2025/8/19 18:29:55"/>
  <p:tag name="YOO_CHATPAGE_TYPE" val="TAG_CHATPAGE_END"/>
  <p:tag name="YOO_CHATSHAPE_TITLE" val="Thank You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78.xml><?xml version="1.0" encoding="utf-8"?>
<p:tagLst xmlns:p="http://schemas.openxmlformats.org/presentationml/2006/main">
  <p:tag name="TAG_AIGCCREATORID" val="AIGC生成内容仅供参考-2025/8/19 18:29:13"/>
  <p:tag name="TAG_CHATPAGE_CATALOG" val="激光飞行焊技术概览、技术优势与突破、汽车领域应用案例、技术创新与未来发展、经济效益与社会影响"/>
  <p:tag name="TAG_PPT_THEMETITLE" val="激光飞行焊技术革新方案"/>
  <p:tag name="TAG_PPT_THEMEWORD" val="激光飞行焊接技术"/>
  <p:tag name="TAG_PRESENTATION_SCENE" val="normal"/>
  <p:tag name="TAG_PRESENTATION_STYLE" val="科技"/>
  <p:tag name="TAG_PRESENTATION_TEMPLATE" val="{&quot;image&quot;:&quot;&quot;,&quot;sub_images&quot;:[],&quot;title&quot;:&quot;&quot;,&quot;style&quot;:&quot;科技&quot;,&quot;template_type&quot;:&quot;插图&quot;,&quot;isVector&quot;:false,&quot;color&quot;:&quot;绿色&quot;,&quot;colorList&quot;:[&quot;#FFFFFF&quot;,&quot;#000702&quot;,&quot;#FFFFFF&quot;,&quot;#FBFFFC&quot;,&quot;#27FB6B&quot;,&quot;#86D03C&quot;,&quot;#14CC60&quot;,&quot;#38AD50&quot;,&quot;#2CEAA3&quot;,&quot;#036D19&quot;,&quot;#0563C1&quot;,&quot;#954F72&quot;],&quot;scene&quot;:&quot;&quot;,&quot;group&quot;:&quot;group_2&quot;,&quot;cover_id&quot;:&quot;wNfbCM9a9QZg&quot;,&quot;end_id&quot;:&quot;bhCVwVgjnxqx&quot;,&quot;catalog_id&quot;:&quot;yhqyy3Dg77wz&quot;,&quot;chapter_id&quot;:&quot;ZtAqB8nB4jwc&quot;,&quot;content_ids&quot;:[&quot;VUj3UgnUAxVt&quot;,&quot;FRhbrMQXRwMb&quot;],&quot;picture_url&quot;:&quot;&quot;,&quot;isuse&quot;:false,&quot;theme_colors&quot;:[],&quot;company&quot;:&quot;&quot;,&quot;logo_left&quot;:false,&quot;logoLight&quot;:&quot;&quot;,&quot;logoDark&quot;:&quot;&quot;,&quot;school&quot;:&quot;&quot;,&quot;isCollect&quot;:false,&quot;data_id&quot;:&quot;&quot;,&quot;userName&quot;:&quot;&quot;,&quot;authorName&quot;:&quot;&quot;,&quot;json&quot;:&quot;&quot;,&quot;index&quot;:0}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28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29.xml><?xml version="1.0" encoding="utf-8"?>
<p:tagLst xmlns:p="http://schemas.openxmlformats.org/presentationml/2006/main">
  <p:tag name="TAG_CHATPAGE_CHAPTER" val="0"/>
  <p:tag name="YOO_CHATSHAPE_TYPE" val="YOO_CHATSHAPE_NUM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TAG_AIGCCREATORID" val="AIGC生成内容仅供参考-2025/8/19 18:29:55"/>
  <p:tag name="TAG_CHAPTER_ID" val="0"/>
  <p:tag name="YOO_CHATPAGE_TYPE" val="TAG_CHATPAGE_CHAPTER"/>
  <p:tag name="YOO_CHATSHAPE_TITLE" val="激光飞行焊技术概览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1.xml><?xml version="1.0" encoding="utf-8"?>
<p:tagLst xmlns:p="http://schemas.openxmlformats.org/presentationml/2006/main">
  <p:tag name="TAG_CONTENT_SUBINDEX" val="5"/>
  <p:tag name="YOO_CHATSHAPE_TYPE" val="YOO_CHATSHAPE_HIDDEN"/>
</p:tagLst>
</file>

<file path=ppt/tags/tag32.xml><?xml version="1.0" encoding="utf-8"?>
<p:tagLst xmlns:p="http://schemas.openxmlformats.org/presentationml/2006/main">
  <p:tag name="TAG_CONTENT_SUBINDEX" val="2"/>
  <p:tag name="YOO_CHATSHAPE_TYPE" val="YOO_CHATSHAPE_HIDDEN"/>
</p:tagLst>
</file>

<file path=ppt/tags/tag33.xml><?xml version="1.0" encoding="utf-8"?>
<p:tagLst xmlns:p="http://schemas.openxmlformats.org/presentationml/2006/main">
  <p:tag name="YOO_CHATSHAPE_TYPE" val="YOO_CHATSHAPE_PAGEDECORATE"/>
</p:tagLst>
</file>

<file path=ppt/tags/tag34.xml><?xml version="1.0" encoding="utf-8"?>
<p:tagLst xmlns:p="http://schemas.openxmlformats.org/presentationml/2006/main">
  <p:tag name="TAG_CONTENT_SUBINDEX" val="1"/>
  <p:tag name="YOO_CHATSHAPE_TYPE" val="YOO_CHATSHAPE_HIDDEN"/>
</p:tagLst>
</file>

<file path=ppt/tags/tag35.xml><?xml version="1.0" encoding="utf-8"?>
<p:tagLst xmlns:p="http://schemas.openxmlformats.org/presentationml/2006/main">
  <p:tag name="YOO_CHATSHAPE_TYPE" val="YOO_CHATSHAPE_IMAGE"/>
</p:tagLst>
</file>

<file path=ppt/tags/tag36.xml><?xml version="1.0" encoding="utf-8"?>
<p:tagLst xmlns:p="http://schemas.openxmlformats.org/presentationml/2006/main">
  <p:tag name="YOO_CHATSHAPE_TYPE" val="YOO_CHATSHAPE_TITLE"/>
</p:tagLst>
</file>

<file path=ppt/tags/tag37.xml><?xml version="1.0" encoding="utf-8"?>
<p:tagLst xmlns:p="http://schemas.openxmlformats.org/presentationml/2006/main">
  <p:tag name="YOO_CHATSHAPE_TYPE" val="YOO_CHATSHAPE_CONTENT"/>
</p:tagLst>
</file>

<file path=ppt/tags/tag38.xml><?xml version="1.0" encoding="utf-8"?>
<p:tagLst xmlns:p="http://schemas.openxmlformats.org/presentationml/2006/main">
  <p:tag name="TAG_AIGCCREATORID" val="AIGC生成内容仅供参考-2025/8/19 18:29:55"/>
  <p:tag name="TAG_CHAPTER_ID" val="0"/>
  <p:tag name="TAG_CONTENT_TYPE" val="1标题1内容1图"/>
  <p:tag name="TAG_SECTION_ID" val="0"/>
  <p:tag name="YOO_CHATPAGE_TYPE" val="TAG_CHATPAGE_CONTENT"/>
  <p:tag name="YOO_CHATSHAPE_TITLE" val="技术原理与核心特点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39.xml><?xml version="1.0" encoding="utf-8"?>
<p:tagLst xmlns:p="http://schemas.openxmlformats.org/presentationml/2006/main">
  <p:tag name="TAG_CONTENT_SUBINDEX" val="1"/>
  <p:tag name="YOO_CHATSHAPE_TYPE" val="YOO_CHATSHAPE_IMAGE"/>
</p:tagLst>
</file>

<file path=ppt/tags/tag4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40.xml><?xml version="1.0" encoding="utf-8"?>
<p:tagLst xmlns:p="http://schemas.openxmlformats.org/presentationml/2006/main">
  <p:tag name="TAG_CONTENT_SUBINDEX" val="2"/>
  <p:tag name="YOO_CHATSHAPE_TYPE" val="YOO_CHATSHAPE_IMAGE"/>
</p:tagLst>
</file>

<file path=ppt/tags/tag41.xml><?xml version="1.0" encoding="utf-8"?>
<p:tagLst xmlns:p="http://schemas.openxmlformats.org/presentationml/2006/main">
  <p:tag name="TAG_CONTENT_SUBINDEX" val="3"/>
  <p:tag name="YOO_CHATSHAPE_TYPE" val="YOO_CHATSHAPE_IMAGE"/>
</p:tagLst>
</file>

<file path=ppt/tags/tag42.xml><?xml version="1.0" encoding="utf-8"?>
<p:tagLst xmlns:p="http://schemas.openxmlformats.org/presentationml/2006/main">
  <p:tag name="YOO_CHATSHAPE_TYPE" val="YOO_CHATSHAPE_DECORATION"/>
</p:tagLst>
</file>

<file path=ppt/tags/tag43.xml><?xml version="1.0" encoding="utf-8"?>
<p:tagLst xmlns:p="http://schemas.openxmlformats.org/presentationml/2006/main">
  <p:tag name="YOO_CHATSHAPE_TYPE" val="YOO_CHATSHAPE_TITLE"/>
</p:tagLst>
</file>

<file path=ppt/tags/tag44.xml><?xml version="1.0" encoding="utf-8"?>
<p:tagLst xmlns:p="http://schemas.openxmlformats.org/presentationml/2006/main">
  <p:tag name="YOO_CHATSHAPE_TYPE" val="YOO_CHATSHAPE_CONTENT"/>
</p:tagLst>
</file>

<file path=ppt/tags/tag45.xml><?xml version="1.0" encoding="utf-8"?>
<p:tagLst xmlns:p="http://schemas.openxmlformats.org/presentationml/2006/main">
  <p:tag name="YOO_CHATSHAPE_TYPE" val="YOO_CHATSHAPE_DECORATION"/>
</p:tagLst>
</file>

<file path=ppt/tags/tag46.xml><?xml version="1.0" encoding="utf-8"?>
<p:tagLst xmlns:p="http://schemas.openxmlformats.org/presentationml/2006/main">
  <p:tag name="YOO_CHATSHAPE_TYPE" val="YOO_CHATSHAPE_DECORATION"/>
</p:tagLst>
</file>

<file path=ppt/tags/tag47.xml><?xml version="1.0" encoding="utf-8"?>
<p:tagLst xmlns:p="http://schemas.openxmlformats.org/presentationml/2006/main">
  <p:tag name="YOO_CHATSHAPE_TYPE" val="YOO_CHATSHAPE_DECORATION"/>
</p:tagLst>
</file>

<file path=ppt/tags/tag48.xml><?xml version="1.0" encoding="utf-8"?>
<p:tagLst xmlns:p="http://schemas.openxmlformats.org/presentationml/2006/main">
  <p:tag name="YOO_CHATSHAPE_TYPE" val="YOO_CHATSHAPE_DECORATION"/>
</p:tagLst>
</file>

<file path=ppt/tags/tag49.xml><?xml version="1.0" encoding="utf-8"?>
<p:tagLst xmlns:p="http://schemas.openxmlformats.org/presentationml/2006/main">
  <p:tag name="YOO_CHATSHAPE_TYPE" val="YOO_CHATSHAPE_DECORATION"/>
</p:tagLst>
</file>

<file path=ppt/tags/tag5.xml><?xml version="1.0" encoding="utf-8"?>
<p:tagLst xmlns:p="http://schemas.openxmlformats.org/presentationml/2006/main">
  <p:tag name="TAG_AIGCCREATORID" val="AIGC生成内容仅供参考-2025/8/19 18:29:55"/>
  <p:tag name="YOO_CHATPAGE_TYPE" val="TAG_CHATPAGE_COVER"/>
  <p:tag name="YOO_CHATSHAPE_TITLE" val="激光飞行焊技术革新方案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0.xml><?xml version="1.0" encoding="utf-8"?>
<p:tagLst xmlns:p="http://schemas.openxmlformats.org/presentationml/2006/main">
  <p:tag name="YOO_CHATSHAPE_TYPE" val="YOO_CHATSHAPE_DECORATION"/>
</p:tagLst>
</file>

<file path=ppt/tags/tag51.xml><?xml version="1.0" encoding="utf-8"?>
<p:tagLst xmlns:p="http://schemas.openxmlformats.org/presentationml/2006/main">
  <p:tag name="YOO_CHATSHAPE_TYPE" val="YOO_CHATSHAPE_DECORATION"/>
</p:tagLst>
</file>

<file path=ppt/tags/tag52.xml><?xml version="1.0" encoding="utf-8"?>
<p:tagLst xmlns:p="http://schemas.openxmlformats.org/presentationml/2006/main">
  <p:tag name="YOO_CHATSHAPE_TYPE" val="YOO_CHATSHAPE_DECORATION"/>
</p:tagLst>
</file>

<file path=ppt/tags/tag53.xml><?xml version="1.0" encoding="utf-8"?>
<p:tagLst xmlns:p="http://schemas.openxmlformats.org/presentationml/2006/main">
  <p:tag name="YOO_CHATSHAPE_TYPE" val="YOO_CHATSHAPE_PAGEDECORATE"/>
</p:tagLst>
</file>

<file path=ppt/tags/tag54.xml><?xml version="1.0" encoding="utf-8"?>
<p:tagLst xmlns:p="http://schemas.openxmlformats.org/presentationml/2006/main">
  <p:tag name="TAG_AIGCCREATORID" val="AIGC生成内容仅供参考-2025/8/19 18:29:55"/>
  <p:tag name="TAG_CHAPTER_ID" val="0"/>
  <p:tag name="TAG_CONTENT_TYPE" val="1标题1内容3图"/>
  <p:tag name="TAG_SECTION_ID" val="1"/>
  <p:tag name="YOO_CHATPAGE_TYPE" val="TAG_CHATPAGE_CONTENT"/>
  <p:tag name="YOO_CHATSHAPE_TITLE" val="与传统焊接技术对比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55.xml><?xml version="1.0" encoding="utf-8"?>
<p:tagLst xmlns:p="http://schemas.openxmlformats.org/presentationml/2006/main">
  <p:tag name="YOO_CHATSHAPE_TYPE" val="YOO_CHATSHAPE_DECORATION"/>
</p:tagLst>
</file>

<file path=ppt/tags/tag56.xml><?xml version="1.0" encoding="utf-8"?>
<p:tagLst xmlns:p="http://schemas.openxmlformats.org/presentationml/2006/main">
  <p:tag name="YOO_CHATSHAPE_TYPE" val="YOO_CHATSHAPE_DECORATION"/>
</p:tagLst>
</file>

<file path=ppt/tags/tag57.xml><?xml version="1.0" encoding="utf-8"?>
<p:tagLst xmlns:p="http://schemas.openxmlformats.org/presentationml/2006/main">
  <p:tag name="TAG_CONTENT_SUBINDEX" val="3"/>
  <p:tag name="YOO_CHATSHAPE_TYPE" val="YOO_CHATSHAPE_CONTENT"/>
</p:tagLst>
</file>

<file path=ppt/tags/tag58.xml><?xml version="1.0" encoding="utf-8"?>
<p:tagLst xmlns:p="http://schemas.openxmlformats.org/presentationml/2006/main">
  <p:tag name="PA" val="v5.2.12"/>
  <p:tag name="TAG_CONTENT_SUBINDEX" val="1"/>
  <p:tag name="YOO_CHATSHAPE_TYPE" val="YOO_CHATSHAPE_IMAGE"/>
</p:tagLst>
</file>

<file path=ppt/tags/tag59.xml><?xml version="1.0" encoding="utf-8"?>
<p:tagLst xmlns:p="http://schemas.openxmlformats.org/presentationml/2006/main">
  <p:tag name="PA" val="v5.2.12"/>
  <p:tag name="TAG_CONTENT_SUBINDEX" val="2"/>
  <p:tag name="YOO_CHATSHAPE_TYPE" val="YOO_CHATSHAPE_IMAGE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PA" val="v5.2.12"/>
  <p:tag name="TAG_CONTENT_SUBINDEX" val="3"/>
  <p:tag name="YOO_CHATSHAPE_TYPE" val="YOO_CHATSHAPE_IMAGE"/>
</p:tagLst>
</file>

<file path=ppt/tags/tag61.xml><?xml version="1.0" encoding="utf-8"?>
<p:tagLst xmlns:p="http://schemas.openxmlformats.org/presentationml/2006/main">
  <p:tag name="YOO_CHATSHAPE_TYPE" val="YOO_CHATSHAPE_TITLE"/>
</p:tagLst>
</file>

<file path=ppt/tags/tag62.xml><?xml version="1.0" encoding="utf-8"?>
<p:tagLst xmlns:p="http://schemas.openxmlformats.org/presentationml/2006/main">
  <p:tag name="YOO_CHATSHAPE_TYPE" val="YOO_CHATSHAPE_CONTENT"/>
</p:tagLst>
</file>

<file path=ppt/tags/tag63.xml><?xml version="1.0" encoding="utf-8"?>
<p:tagLst xmlns:p="http://schemas.openxmlformats.org/presentationml/2006/main">
  <p:tag name="TAG_AIGCCREATORID" val="AIGC生成内容仅供参考-2025/8/19 18:29:55"/>
  <p:tag name="TAG_CHAPTER_ID" val="0"/>
  <p:tag name="TAG_CONTENT_TYPE" val="1标题1内容3图"/>
  <p:tag name="TAG_SECTION_ID" val="2"/>
  <p:tag name="YOO_CHATPAGE_TYPE" val="TAG_CHATPAGE_CONTENT"/>
  <p:tag name="YOO_CHATSHAPE_TITLE" val="应用场景与发展趋势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  <p:tag name="YOO_CHATSHAPE_TYPE" val="YOO_CHATSHAPE_TITLE"/>
</p:tagLst>
</file>

<file path=ppt/tags/tag66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67.xml><?xml version="1.0" encoding="utf-8"?>
<p:tagLst xmlns:p="http://schemas.openxmlformats.org/presentationml/2006/main">
  <p:tag name="TAG_CHATPAGE_CHAPTER" val="1"/>
  <p:tag name="YOO_CHATSHAPE_TYPE" val="YOO_CHATSHAPE_NUM"/>
</p:tagLst>
</file>

<file path=ppt/tags/tag68.xml><?xml version="1.0" encoding="utf-8"?>
<p:tagLst xmlns:p="http://schemas.openxmlformats.org/presentationml/2006/main">
  <p:tag name="TAG_AIGCCREATORID" val="AIGC生成内容仅供参考-2025/8/19 18:29:55"/>
  <p:tag name="TAG_CHAPTER_ID" val="1"/>
  <p:tag name="YOO_CHATPAGE_TYPE" val="TAG_CHATPAGE_CHAPTER"/>
  <p:tag name="YOO_CHATSHAPE_TITLE" val="技术优势与突破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69.xml><?xml version="1.0" encoding="utf-8"?>
<p:tagLst xmlns:p="http://schemas.openxmlformats.org/presentationml/2006/main">
  <p:tag name="TAG_CONTENT_DIAGRAM_INDEX" val="4d5e02b2b83d40aab09e7cb4c8c18dec"/>
  <p:tag name="TAG_CONTENT_GROUPCOUNT" val="4"/>
  <p:tag name="TAG_CONTENT_GROUPINDEX" val="4"/>
  <p:tag name="YOO_CHATSHAPE_TYPE" val="YOO_CHATSHAPE_CHILDCONTENT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TAG_CONTENT_DIAGRAM_INDEX" val="4d5e02b2b83d40aab09e7cb4c8c18dec"/>
  <p:tag name="TAG_CONTENT_GROUPCOUNT" val="4"/>
  <p:tag name="TAG_CONTENT_GROUPINDEX" val="4"/>
  <p:tag name="YOO_CHATSHAPE_TYPE" val="YOO_CHATSHAPE_CHILDTITLE"/>
</p:tagLst>
</file>

<file path=ppt/tags/tag71.xml><?xml version="1.0" encoding="utf-8"?>
<p:tagLst xmlns:p="http://schemas.openxmlformats.org/presentationml/2006/main">
  <p:tag name="TAG_CONTENT_DIAGRAM_INDEX" val="4d5e02b2b83d40aab09e7cb4c8c18dec"/>
  <p:tag name="TAG_CONTENT_GROUPCOUNT" val="4"/>
  <p:tag name="TAG_CONTENT_GROUPINDEX" val="1"/>
  <p:tag name="YOO_CHATSHAPE_TYPE" val="YOO_CHATSHAPE_CHILDCONTENT"/>
</p:tagLst>
</file>

<file path=ppt/tags/tag72.xml><?xml version="1.0" encoding="utf-8"?>
<p:tagLst xmlns:p="http://schemas.openxmlformats.org/presentationml/2006/main">
  <p:tag name="TAG_CONTENT_DIAGRAM_INDEX" val="4d5e02b2b83d40aab09e7cb4c8c18dec"/>
  <p:tag name="TAG_CONTENT_GROUPCOUNT" val="4"/>
  <p:tag name="TAG_CONTENT_GROUPINDEX" val="1"/>
  <p:tag name="YOO_CHATSHAPE_TYPE" val="YOO_CHATSHAPE_CHILDTITLE"/>
</p:tagLst>
</file>

<file path=ppt/tags/tag73.xml><?xml version="1.0" encoding="utf-8"?>
<p:tagLst xmlns:p="http://schemas.openxmlformats.org/presentationml/2006/main">
  <p:tag name="TAG_CONTENT_DIAGRAM_INDEX" val="4d5e02b2b83d40aab09e7cb4c8c18dec"/>
  <p:tag name="TAG_CONTENT_GROUPCOUNT" val="4"/>
  <p:tag name="TAG_CONTENT_GROUPINDEX" val="2"/>
  <p:tag name="YOO_CHATSHAPE_TYPE" val="YOO_CHATSHAPE_CHILDCONTENT"/>
</p:tagLst>
</file>

<file path=ppt/tags/tag74.xml><?xml version="1.0" encoding="utf-8"?>
<p:tagLst xmlns:p="http://schemas.openxmlformats.org/presentationml/2006/main">
  <p:tag name="TAG_CONTENT_DIAGRAM_INDEX" val="4d5e02b2b83d40aab09e7cb4c8c18dec"/>
  <p:tag name="TAG_CONTENT_GROUPCOUNT" val="4"/>
  <p:tag name="TAG_CONTENT_GROUPINDEX" val="2"/>
  <p:tag name="YOO_CHATSHAPE_TYPE" val="YOO_CHATSHAPE_CHILDTITLE"/>
</p:tagLst>
</file>

<file path=ppt/tags/tag75.xml><?xml version="1.0" encoding="utf-8"?>
<p:tagLst xmlns:p="http://schemas.openxmlformats.org/presentationml/2006/main">
  <p:tag name="TAG_CONTENT_DIAGRAM_INDEX" val="4d5e02b2b83d40aab09e7cb4c8c18dec"/>
  <p:tag name="TAG_CONTENT_GROUPCOUNT" val="4"/>
  <p:tag name="TAG_CONTENT_GROUPINDEX" val="3"/>
  <p:tag name="YOO_CHATSHAPE_TYPE" val="YOO_CHATSHAPE_CHILDCONTENT"/>
</p:tagLst>
</file>

<file path=ppt/tags/tag76.xml><?xml version="1.0" encoding="utf-8"?>
<p:tagLst xmlns:p="http://schemas.openxmlformats.org/presentationml/2006/main">
  <p:tag name="TAG_CONTENT_DIAGRAM_INDEX" val="4d5e02b2b83d40aab09e7cb4c8c18dec"/>
  <p:tag name="TAG_CONTENT_GROUPCOUNT" val="4"/>
  <p:tag name="TAG_CONTENT_GROUPINDEX" val="3"/>
  <p:tag name="YOO_CHATSHAPE_TYPE" val="YOO_CHATSHAPE_CHILDTITLE"/>
</p:tagLst>
</file>

<file path=ppt/tags/tag77.xml><?xml version="1.0" encoding="utf-8"?>
<p:tagLst xmlns:p="http://schemas.openxmlformats.org/presentationml/2006/main">
  <p:tag name="TAG_CONTENT_DIAGRAM_INDEX" val="4d5e02b2b83d40aab09e7cb4c8c18dec"/>
  <p:tag name="TAG_CONTENT_GROUPCOUNT" val="4"/>
  <p:tag name="TAG_CONTENT_GROUPINDEX" val="4"/>
  <p:tag name="YOO_CHATSHAPE_TYPE" val="YOO_CHATSHAPE_CHILDDECORATE"/>
</p:tagLst>
</file>

<file path=ppt/tags/tag78.xml><?xml version="1.0" encoding="utf-8"?>
<p:tagLst xmlns:p="http://schemas.openxmlformats.org/presentationml/2006/main">
  <p:tag name="TAG_CONTENT_DIAGRAM_INDEX" val="4d5e02b2b83d40aab09e7cb4c8c18dec"/>
  <p:tag name="TAG_CONTENT_GROUPCOUNT" val="4"/>
  <p:tag name="TAG_CONTENT_GROUPINDEX" val="3"/>
  <p:tag name="YOO_CHATSHAPE_TYPE" val="YOO_CHATSHAPE_CHILDDECORATE"/>
</p:tagLst>
</file>

<file path=ppt/tags/tag79.xml><?xml version="1.0" encoding="utf-8"?>
<p:tagLst xmlns:p="http://schemas.openxmlformats.org/presentationml/2006/main">
  <p:tag name="TAG_CONTENT_DIAGRAM_INDEX" val="4d5e02b2b83d40aab09e7cb4c8c18dec"/>
  <p:tag name="TAG_CONTENT_GROUPCOUNT" val="4"/>
  <p:tag name="TAG_CONTENT_GROUPINDEX" val="2"/>
  <p:tag name="YOO_CHATSHAPE_TYPE" val="YOO_CHATSHAPE_CHILDDECORATE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TAG_CONTENT_DIAGRAM_INDEX" val="4d5e02b2b83d40aab09e7cb4c8c18dec"/>
  <p:tag name="TAG_CONTENT_GROUPCOUNT" val="4"/>
  <p:tag name="TAG_CONTENT_GROUPINDEX" val="1"/>
  <p:tag name="YOO_CHATSHAPE_TYPE" val="YOO_CHATSHAPE_CHILDDECORATE"/>
</p:tagLst>
</file>

<file path=ppt/tags/tag81.xml><?xml version="1.0" encoding="utf-8"?>
<p:tagLst xmlns:p="http://schemas.openxmlformats.org/presentationml/2006/main">
  <p:tag name="YOO_CHATSHAPE_TYPE" val="YOO_CHATSHAPE_DECORATION"/>
</p:tagLst>
</file>

<file path=ppt/tags/tag82.xml><?xml version="1.0" encoding="utf-8"?>
<p:tagLst xmlns:p="http://schemas.openxmlformats.org/presentationml/2006/main">
  <p:tag name="YOO_CHATSHAPE_TYPE" val="YOO_CHATSHAPE_DECORATION"/>
</p:tagLst>
</file>

<file path=ppt/tags/tag83.xml><?xml version="1.0" encoding="utf-8"?>
<p:tagLst xmlns:p="http://schemas.openxmlformats.org/presentationml/2006/main">
  <p:tag name="YOO_CHATSHAPE_TYPE" val="YOO_CHATSHAPE_TITLE"/>
</p:tagLst>
</file>

<file path=ppt/tags/tag84.xml><?xml version="1.0" encoding="utf-8"?>
<p:tagLst xmlns:p="http://schemas.openxmlformats.org/presentationml/2006/main">
  <p:tag name="TAG_CHATSHAPE_LINK" val="sp:标题"/>
  <p:tag name="YOO_CHATSHAPE_TYPE" val="YOO_CHATSHAPE_PAGEDECORATE"/>
</p:tagLst>
</file>

<file path=ppt/tags/tag85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86.xml><?xml version="1.0" encoding="utf-8"?>
<p:tagLst xmlns:p="http://schemas.openxmlformats.org/presentationml/2006/main">
  <p:tag name="TAG_CHATSHAPE_LINK" val="sp:标题"/>
  <p:tag name="YOO_CHATSHAPE_TYPE" val="YOO_CHATSHAPE_DECORATION"/>
</p:tagLst>
</file>

<file path=ppt/tags/tag87.xml><?xml version="1.0" encoding="utf-8"?>
<p:tagLst xmlns:p="http://schemas.openxmlformats.org/presentationml/2006/main">
  <p:tag name="TAG_AIGCCREATORID" val="AIGC生成内容仅供参考-2025/8/19 18:29:55"/>
  <p:tag name="TAG_CHAPTER_ID" val="1"/>
  <p:tag name="TAG_CONTENT_TYPE" val="二级大纲4"/>
  <p:tag name="TAG_SECTION_ID" val="0"/>
  <p:tag name="YOO_CHATPAGE_TYPE" val="TAG_CHATPAGE_MULTCONTENT"/>
  <p:tag name="YOO_CHATSHAPE_TITLE" val="高精度与高效率优势"/>
  <p:tag name="YOO_PROTECTION_DATA" val="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"/>
</p:tagLst>
</file>

<file path=ppt/tags/tag88.xml><?xml version="1.0" encoding="utf-8"?>
<p:tagLst xmlns:p="http://schemas.openxmlformats.org/presentationml/2006/main">
  <p:tag name="TAG_CONTENT_DIAGRAM_INDEX" val="075b568eb0564484b6aca6c2294da3d0"/>
  <p:tag name="TAG_CONTENT_GROUPCOUNT" val="4"/>
  <p:tag name="TAG_CONTENT_GROUPINDEX" val="3"/>
  <p:tag name="YOO_CHATSHAPE_TYPE" val="YOO_CHATSHAPE_CHILDDECORATE"/>
</p:tagLst>
</file>

<file path=ppt/tags/tag89.xml><?xml version="1.0" encoding="utf-8"?>
<p:tagLst xmlns:p="http://schemas.openxmlformats.org/presentationml/2006/main">
  <p:tag name="MH" val="20190919222716"/>
  <p:tag name="MH_LIBRARY" val="GRAPHIC"/>
  <p:tag name="MH_ORDER" val="3"/>
  <p:tag name="MH_TYPE" val="Text"/>
  <p:tag name="TAG_CHATSHAPE_LINK" val="sp:子标题3"/>
  <p:tag name="TAG_CONTENT_DIAGRAM_INDEX" val="075b568eb0564484b6aca6c2294da3d0"/>
  <p:tag name="TAG_CONTENT_GROUPCOUNT" val="4"/>
  <p:tag name="TAG_CONTENT_GROUPINDEX" val="3"/>
  <p:tag name="TAG_CONTENT_SUBINDEX" val="3"/>
  <p:tag name="YOO_CHATSHAPE_TYPE" val="YOO_CHATSHAPE_DECORATION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MD-PA" val="v1.0.0"/>
  <p:tag name="MH" val="20190919222716"/>
  <p:tag name="MH_LIBRARY" val="GRAPHIC"/>
  <p:tag name="MH_ORDER" val="11"/>
  <p:tag name="MH_TYPE" val="Other"/>
  <p:tag name="TAG_CHATSHAPE_LINK" val="sp:子标题3"/>
  <p:tag name="TAG_CONTENT_DIAGRAM_INDEX" val="075b568eb0564484b6aca6c2294da3d0"/>
  <p:tag name="TAG_CONTENT_GROUPCOUNT" val="4"/>
  <p:tag name="TAG_CONTENT_GROUPINDEX" val="3"/>
  <p:tag name="TAG_CONTENT_SUBINDEX" val="3"/>
  <p:tag name="YOO_CHATSHAPE_TYPE" val="YOO_CHATSHAPE_DECORATION"/>
</p:tagLst>
</file>

<file path=ppt/tags/tag91.xml><?xml version="1.0" encoding="utf-8"?>
<p:tagLst xmlns:p="http://schemas.openxmlformats.org/presentationml/2006/main">
  <p:tag name="MD-PA" val="v1.0.0"/>
  <p:tag name="MH" val="20190919222716"/>
  <p:tag name="MH_LIBRARY" val="GRAPHIC"/>
  <p:tag name="MH_ORDER" val="12"/>
  <p:tag name="MH_TYPE" val="Other"/>
  <p:tag name="TAG_CHATSHAPE_LINK" val="sp:子标题3"/>
  <p:tag name="TAG_CONTENT_DIAGRAM_INDEX" val="075b568eb0564484b6aca6c2294da3d0"/>
  <p:tag name="TAG_CONTENT_GROUPCOUNT" val="4"/>
  <p:tag name="TAG_CONTENT_GROUPINDEX" val="3"/>
  <p:tag name="TAG_CONTENT_SUBINDEX" val="3"/>
  <p:tag name="YOO_CHATSHAPE_TYPE" val="YOO_CHATSHAPE_DECORATION"/>
</p:tagLst>
</file>

<file path=ppt/tags/tag92.xml><?xml version="1.0" encoding="utf-8"?>
<p:tagLst xmlns:p="http://schemas.openxmlformats.org/presentationml/2006/main">
  <p:tag name="TAG_CONTENT_DIAGRAM_INDEX" val="075b568eb0564484b6aca6c2294da3d0"/>
  <p:tag name="TAG_CONTENT_GROUPCOUNT" val="4"/>
  <p:tag name="TAG_CONTENT_GROUPINDEX" val="1"/>
  <p:tag name="YOO_CHATSHAPE_TYPE" val="YOO_CHATSHAPE_CHILDDECORATE"/>
</p:tagLst>
</file>

<file path=ppt/tags/tag93.xml><?xml version="1.0" encoding="utf-8"?>
<p:tagLst xmlns:p="http://schemas.openxmlformats.org/presentationml/2006/main">
  <p:tag name="MH" val="20190919222716"/>
  <p:tag name="MH_LIBRARY" val="GRAPHIC"/>
  <p:tag name="MH_ORDER" val="1"/>
  <p:tag name="MH_TYPE" val="Text"/>
  <p:tag name="TAG_CHATSHAPE_LINK" val="sp:子标题1"/>
  <p:tag name="TAG_CONTENT_DIAGRAM_INDEX" val="075b568eb0564484b6aca6c2294da3d0"/>
  <p:tag name="TAG_CONTENT_GROUPCOUNT" val="4"/>
  <p:tag name="TAG_CONTENT_GROUPINDEX" val="1"/>
  <p:tag name="TAG_CONTENT_SUBINDEX" val="1"/>
  <p:tag name="YOO_CHATSHAPE_TYPE" val="YOO_CHATSHAPE_DECORATION"/>
</p:tagLst>
</file>

<file path=ppt/tags/tag94.xml><?xml version="1.0" encoding="utf-8"?>
<p:tagLst xmlns:p="http://schemas.openxmlformats.org/presentationml/2006/main">
  <p:tag name="MD-PA" val="v1.0.0"/>
  <p:tag name="MH" val="20190919222716"/>
  <p:tag name="MH_LIBRARY" val="GRAPHIC"/>
  <p:tag name="MH_ORDER" val="5"/>
  <p:tag name="MH_TYPE" val="Other"/>
  <p:tag name="TAG_CHATSHAPE_LINK" val="sp:子标题1"/>
  <p:tag name="TAG_CONTENT_DIAGRAM_INDEX" val="075b568eb0564484b6aca6c2294da3d0"/>
  <p:tag name="TAG_CONTENT_GROUPCOUNT" val="4"/>
  <p:tag name="TAG_CONTENT_GROUPINDEX" val="1"/>
  <p:tag name="TAG_CONTENT_SUBINDEX" val="1"/>
  <p:tag name="YOO_CHATSHAPE_TYPE" val="YOO_CHATSHAPE_DECORATION"/>
</p:tagLst>
</file>

<file path=ppt/tags/tag95.xml><?xml version="1.0" encoding="utf-8"?>
<p:tagLst xmlns:p="http://schemas.openxmlformats.org/presentationml/2006/main">
  <p:tag name="MD-PA" val="v1.0.0"/>
  <p:tag name="MH" val="20190919222716"/>
  <p:tag name="MH_LIBRARY" val="GRAPHIC"/>
  <p:tag name="MH_ORDER" val="6"/>
  <p:tag name="MH_TYPE" val="Other"/>
  <p:tag name="TAG_CHATSHAPE_LINK" val="sp:子标题1"/>
  <p:tag name="TAG_CONTENT_DIAGRAM_INDEX" val="075b568eb0564484b6aca6c2294da3d0"/>
  <p:tag name="TAG_CONTENT_GROUPCOUNT" val="4"/>
  <p:tag name="TAG_CONTENT_GROUPINDEX" val="1"/>
  <p:tag name="TAG_CONTENT_SUBINDEX" val="1"/>
  <p:tag name="YOO_CHATSHAPE_TYPE" val="YOO_CHATSHAPE_DECORATION"/>
</p:tagLst>
</file>

<file path=ppt/tags/tag96.xml><?xml version="1.0" encoding="utf-8"?>
<p:tagLst xmlns:p="http://schemas.openxmlformats.org/presentationml/2006/main">
  <p:tag name="TAG_CONTENT_DIAGRAM_INDEX" val="075b568eb0564484b6aca6c2294da3d0"/>
  <p:tag name="TAG_CONTENT_GROUPCOUNT" val="4"/>
  <p:tag name="TAG_CONTENT_GROUPINDEX" val="2"/>
  <p:tag name="YOO_CHATSHAPE_TYPE" val="YOO_CHATSHAPE_CHILDDECORATE"/>
</p:tagLst>
</file>

<file path=ppt/tags/tag97.xml><?xml version="1.0" encoding="utf-8"?>
<p:tagLst xmlns:p="http://schemas.openxmlformats.org/presentationml/2006/main">
  <p:tag name="MH" val="20190919222716"/>
  <p:tag name="MH_LIBRARY" val="GRAPHIC"/>
  <p:tag name="MH_ORDER" val="2"/>
  <p:tag name="MH_TYPE" val="Text"/>
  <p:tag name="TAG_CHATSHAPE_LINK" val="sp:子标题2"/>
  <p:tag name="TAG_CONTENT_DIAGRAM_INDEX" val="075b568eb0564484b6aca6c2294da3d0"/>
  <p:tag name="TAG_CONTENT_GROUPCOUNT" val="4"/>
  <p:tag name="TAG_CONTENT_GROUPINDEX" val="2"/>
  <p:tag name="TAG_CONTENT_SUBINDEX" val="2"/>
  <p:tag name="YOO_CHATSHAPE_TYPE" val="YOO_CHATSHAPE_DECORATION"/>
</p:tagLst>
</file>

<file path=ppt/tags/tag98.xml><?xml version="1.0" encoding="utf-8"?>
<p:tagLst xmlns:p="http://schemas.openxmlformats.org/presentationml/2006/main">
  <p:tag name="MD-PA" val="v1.0.0"/>
  <p:tag name="MH" val="20190919222716"/>
  <p:tag name="MH_LIBRARY" val="GRAPHIC"/>
  <p:tag name="MH_ORDER" val="8"/>
  <p:tag name="MH_TYPE" val="Other"/>
  <p:tag name="TAG_CHATSHAPE_LINK" val="sp:子标题2"/>
  <p:tag name="TAG_CONTENT_DIAGRAM_INDEX" val="075b568eb0564484b6aca6c2294da3d0"/>
  <p:tag name="TAG_CONTENT_GROUPCOUNT" val="4"/>
  <p:tag name="TAG_CONTENT_GROUPINDEX" val="2"/>
  <p:tag name="TAG_CONTENT_SUBINDEX" val="2"/>
  <p:tag name="YOO_CHATSHAPE_TYPE" val="YOO_CHATSHAPE_DECORATION"/>
</p:tagLst>
</file>

<file path=ppt/tags/tag99.xml><?xml version="1.0" encoding="utf-8"?>
<p:tagLst xmlns:p="http://schemas.openxmlformats.org/presentationml/2006/main">
  <p:tag name="MD-PA" val="v1.0.0"/>
  <p:tag name="MH" val="20190919222716"/>
  <p:tag name="MH_LIBRARY" val="GRAPHIC"/>
  <p:tag name="MH_ORDER" val="9"/>
  <p:tag name="MH_TYPE" val="Other"/>
  <p:tag name="TAG_CHATSHAPE_LINK" val="sp:子标题2"/>
  <p:tag name="TAG_CONTENT_DIAGRAM_INDEX" val="075b568eb0564484b6aca6c2294da3d0"/>
  <p:tag name="TAG_CONTENT_GROUPCOUNT" val="4"/>
  <p:tag name="TAG_CONTENT_GROUPINDEX" val="2"/>
  <p:tag name="TAG_CONTENT_SUBINDEX" val="2"/>
  <p:tag name="YOO_CHATSHAPE_TYPE" val="YOO_CHATSHAPE_DECORATION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rgbClr val="FFFFFF"/>
      </a:dk1>
      <a:lt1>
        <a:srgbClr val="000702"/>
      </a:lt1>
      <a:dk2>
        <a:srgbClr val="FFFFFF"/>
      </a:dk2>
      <a:lt2>
        <a:srgbClr val="FBFFFC"/>
      </a:lt2>
      <a:accent1>
        <a:srgbClr val="27FB6B"/>
      </a:accent1>
      <a:accent2>
        <a:srgbClr val="86D03C"/>
      </a:accent2>
      <a:accent3>
        <a:srgbClr val="14CC60"/>
      </a:accent3>
      <a:accent4>
        <a:srgbClr val="38AD50"/>
      </a:accent4>
      <a:accent5>
        <a:srgbClr val="2CEAA3"/>
      </a:accent5>
      <a:accent6>
        <a:srgbClr val="036D19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等线 Light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等线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1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0.xml" /></Relationships>
</file>

<file path=customXml/_rels/item1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1.xml" /></Relationships>
</file>

<file path=customXml/_rels/item1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2.xml" /></Relationships>
</file>

<file path=customXml/_rels/item1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3.xml" /></Relationships>
</file>

<file path=customXml/_rels/item1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4.xml" /></Relationships>
</file>

<file path=customXml/_rels/item1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5.xml" /></Relationships>
</file>

<file path=customXml/_rels/item1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6.xml" /></Relationships>
</file>

<file path=customXml/_rels/item1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7.xml" /></Relationships>
</file>

<file path=customXml/_rels/item1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8.xml" /></Relationships>
</file>

<file path=customXml/_rels/item1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9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20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0.xml" /></Relationships>
</file>

<file path=customXml/_rels/item2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1.xml" /></Relationships>
</file>

<file path=customXml/_rels/item2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2.xml" /></Relationships>
</file>

<file path=customXml/_rels/item2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3.xml" /></Relationships>
</file>

<file path=customXml/_rels/item2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4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_rels/item4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4.xml" /></Relationships>
</file>

<file path=customXml/_rels/item5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5.xml" /></Relationships>
</file>

<file path=customXml/_rels/item6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6.xml" /></Relationships>
</file>

<file path=customXml/_rels/item7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7.xml" /></Relationships>
</file>

<file path=customXml/_rels/item8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8.xml" /></Relationships>
</file>

<file path=customXml/_rels/item9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9.xml" /></Relationships>
</file>

<file path=customXml/item1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0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1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2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3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4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5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6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7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8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19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0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1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2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3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24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3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4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5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6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7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8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9.xml><?xml version="1.0" encoding="utf-8"?>
<yoo_protection_data>\u007b\u0022\u0049\u0044\u0022\u003a\u0022\u0065\u0066\u0037\u0062\u0061\u0034\u0064\u0034\u0064\u0037\u0066\u0061\u0034\u0039\u0038\u0036\u0062\u0031\u0066\u0066\u0034\u0062\u0034\u0063\u0062\u0035\u0036\u0065\u0035\u0035\u0038\u0064\u0022\u002c\u0022\u0054\u0069\u006d\u0065\u0022\u003a\u0022\u0032\u0030\u0032\u0035\u002f\u0030\u0038\u002f\u0031\u0039\u0020\u0031\u0038\u003a\u0032\u0039\u003a\u0035\u0036\u0022\u002c\u0022\u0055\u0073\u0065\u0072\u0049\u0044\u0022\u003a\u0022\u0038\u0038\u0038\u0038\u0022\u002c\u0022\u0054\u0065\u0061\u006d\u0049\u0044\u0022\u003a\u0022\u0022\u002c\u0022\u0049\u0073\u0053\u0075\u0070\u0065\u0072\u0056\u0069\u0070\u0022\u003a\u0074\u0072\u0075\u0065\u002c\u0022\u0050\u0072\u006f\u0074\u0065\u0063\u0074\u0053\u0074\u0061\u0074\u0075\u0073\u0022\u003a\u0030\u007d</yoo_protection_data>
</file>

<file path=customXml/itemProps1.xml><?xml version="1.0" encoding="utf-8"?>
<ds:datastoreItem xmlns:ds="http://schemas.openxmlformats.org/officeDocument/2006/customXml" ds:itemID="{99667A23-2D50-45FB-8722-DA8C57028099}">
  <ds:schemaRefs/>
</ds:datastoreItem>
</file>

<file path=customXml/itemProps10.xml><?xml version="1.0" encoding="utf-8"?>
<ds:datastoreItem xmlns:ds="http://schemas.openxmlformats.org/officeDocument/2006/customXml" ds:itemID="{7250D6EE-0D43-46E6-B7CD-6E41FE073105}">
  <ds:schemaRefs/>
</ds:datastoreItem>
</file>

<file path=customXml/itemProps11.xml><?xml version="1.0" encoding="utf-8"?>
<ds:datastoreItem xmlns:ds="http://schemas.openxmlformats.org/officeDocument/2006/customXml" ds:itemID="{4651F559-5A1C-4A7D-AE66-DCA5CD0B83FE}">
  <ds:schemaRefs/>
</ds:datastoreItem>
</file>

<file path=customXml/itemProps12.xml><?xml version="1.0" encoding="utf-8"?>
<ds:datastoreItem xmlns:ds="http://schemas.openxmlformats.org/officeDocument/2006/customXml" ds:itemID="{3F9C8F65-D89D-488A-8CBA-B35B7E66E6C2}">
  <ds:schemaRefs/>
</ds:datastoreItem>
</file>

<file path=customXml/itemProps13.xml><?xml version="1.0" encoding="utf-8"?>
<ds:datastoreItem xmlns:ds="http://schemas.openxmlformats.org/officeDocument/2006/customXml" ds:itemID="{6DA01411-41B3-4B6A-B53C-5888A104B78E}">
  <ds:schemaRefs/>
</ds:datastoreItem>
</file>

<file path=customXml/itemProps14.xml><?xml version="1.0" encoding="utf-8"?>
<ds:datastoreItem xmlns:ds="http://schemas.openxmlformats.org/officeDocument/2006/customXml" ds:itemID="{F164CA78-CCE3-4FB5-A680-4382B1FD564D}">
  <ds:schemaRefs/>
</ds:datastoreItem>
</file>

<file path=customXml/itemProps15.xml><?xml version="1.0" encoding="utf-8"?>
<ds:datastoreItem xmlns:ds="http://schemas.openxmlformats.org/officeDocument/2006/customXml" ds:itemID="{CB2AD6F3-93B9-4E01-97BF-EF5957FBF895}">
  <ds:schemaRefs/>
</ds:datastoreItem>
</file>

<file path=customXml/itemProps16.xml><?xml version="1.0" encoding="utf-8"?>
<ds:datastoreItem xmlns:ds="http://schemas.openxmlformats.org/officeDocument/2006/customXml" ds:itemID="{47022C18-A1F0-4C2A-8F10-0F5A274BF43A}">
  <ds:schemaRefs/>
</ds:datastoreItem>
</file>

<file path=customXml/itemProps17.xml><?xml version="1.0" encoding="utf-8"?>
<ds:datastoreItem xmlns:ds="http://schemas.openxmlformats.org/officeDocument/2006/customXml" ds:itemID="{BF75C9EC-1EC2-4862-9D24-FECD6D6D1AB7}">
  <ds:schemaRefs/>
</ds:datastoreItem>
</file>

<file path=customXml/itemProps18.xml><?xml version="1.0" encoding="utf-8"?>
<ds:datastoreItem xmlns:ds="http://schemas.openxmlformats.org/officeDocument/2006/customXml" ds:itemID="{879BB1E1-A049-45D5-B0A2-8378EF21BDBD}">
  <ds:schemaRefs/>
</ds:datastoreItem>
</file>

<file path=customXml/itemProps19.xml><?xml version="1.0" encoding="utf-8"?>
<ds:datastoreItem xmlns:ds="http://schemas.openxmlformats.org/officeDocument/2006/customXml" ds:itemID="{11077730-20B9-40C1-9C3B-15B9FF7EBA79}">
  <ds:schemaRefs/>
</ds:datastoreItem>
</file>

<file path=customXml/itemProps2.xml><?xml version="1.0" encoding="utf-8"?>
<ds:datastoreItem xmlns:ds="http://schemas.openxmlformats.org/officeDocument/2006/customXml" ds:itemID="{B125EBF8-F740-4DBC-A886-AFFE5F86CEC7}">
  <ds:schemaRefs/>
</ds:datastoreItem>
</file>

<file path=customXml/itemProps20.xml><?xml version="1.0" encoding="utf-8"?>
<ds:datastoreItem xmlns:ds="http://schemas.openxmlformats.org/officeDocument/2006/customXml" ds:itemID="{4AE855B3-3BEE-4F13-B904-CCE762B9F162}">
  <ds:schemaRefs/>
</ds:datastoreItem>
</file>

<file path=customXml/itemProps21.xml><?xml version="1.0" encoding="utf-8"?>
<ds:datastoreItem xmlns:ds="http://schemas.openxmlformats.org/officeDocument/2006/customXml" ds:itemID="{D7930559-FCBC-4CD3-BA2F-E710A7E8903E}">
  <ds:schemaRefs/>
</ds:datastoreItem>
</file>

<file path=customXml/itemProps22.xml><?xml version="1.0" encoding="utf-8"?>
<ds:datastoreItem xmlns:ds="http://schemas.openxmlformats.org/officeDocument/2006/customXml" ds:itemID="{8FDA9958-337D-4BE0-B3E0-71A270C3521E}">
  <ds:schemaRefs/>
</ds:datastoreItem>
</file>

<file path=customXml/itemProps23.xml><?xml version="1.0" encoding="utf-8"?>
<ds:datastoreItem xmlns:ds="http://schemas.openxmlformats.org/officeDocument/2006/customXml" ds:itemID="{3DD22383-933D-4498-9CFA-805E94C560A3}">
  <ds:schemaRefs/>
</ds:datastoreItem>
</file>

<file path=customXml/itemProps24.xml><?xml version="1.0" encoding="utf-8"?>
<ds:datastoreItem xmlns:ds="http://schemas.openxmlformats.org/officeDocument/2006/customXml" ds:itemID="{13A597F5-416D-4078-B4E2-2E5FAB4C62A2}">
  <ds:schemaRefs/>
</ds:datastoreItem>
</file>

<file path=customXml/itemProps3.xml><?xml version="1.0" encoding="utf-8"?>
<ds:datastoreItem xmlns:ds="http://schemas.openxmlformats.org/officeDocument/2006/customXml" ds:itemID="{0C901809-3FBD-45AF-BCD5-5FBCE24D0558}">
  <ds:schemaRefs/>
</ds:datastoreItem>
</file>

<file path=customXml/itemProps4.xml><?xml version="1.0" encoding="utf-8"?>
<ds:datastoreItem xmlns:ds="http://schemas.openxmlformats.org/officeDocument/2006/customXml" ds:itemID="{B7E6817D-2C18-451A-AC7F-4A7A744AD637}">
  <ds:schemaRefs/>
</ds:datastoreItem>
</file>

<file path=customXml/itemProps5.xml><?xml version="1.0" encoding="utf-8"?>
<ds:datastoreItem xmlns:ds="http://schemas.openxmlformats.org/officeDocument/2006/customXml" ds:itemID="{6E5D4816-EBD8-43FF-85CB-667060213AB9}">
  <ds:schemaRefs/>
</ds:datastoreItem>
</file>

<file path=customXml/itemProps6.xml><?xml version="1.0" encoding="utf-8"?>
<ds:datastoreItem xmlns:ds="http://schemas.openxmlformats.org/officeDocument/2006/customXml" ds:itemID="{3B74850F-DD42-4245-8844-A9D6230B489B}">
  <ds:schemaRefs/>
</ds:datastoreItem>
</file>

<file path=customXml/itemProps7.xml><?xml version="1.0" encoding="utf-8"?>
<ds:datastoreItem xmlns:ds="http://schemas.openxmlformats.org/officeDocument/2006/customXml" ds:itemID="{A805210F-D1FE-4535-A942-ACE88728C8B7}">
  <ds:schemaRefs/>
</ds:datastoreItem>
</file>

<file path=customXml/itemProps8.xml><?xml version="1.0" encoding="utf-8"?>
<ds:datastoreItem xmlns:ds="http://schemas.openxmlformats.org/officeDocument/2006/customXml" ds:itemID="{3781581D-5132-4A02-8080-4067D88D396F}">
  <ds:schemaRefs/>
</ds:datastoreItem>
</file>

<file path=customXml/itemProps9.xml><?xml version="1.0" encoding="utf-8"?>
<ds:datastoreItem xmlns:ds="http://schemas.openxmlformats.org/officeDocument/2006/customXml" ds:itemID="{51B48AA0-DA98-4FFD-9758-359D33865609}">
  <ds:schemaRefs/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153</Paragraphs>
  <Slides>23</Slides>
  <Notes>23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44">
      <vt:lpstr>Arial</vt:lpstr>
      <vt:lpstr>Calibri</vt:lpstr>
      <vt:lpstr>微软雅黑</vt:lpstr>
      <vt:lpstr>等线</vt:lpstr>
      <vt:lpstr>Times New Roman</vt:lpstr>
      <vt:lpstr>Avenir LT Pro 65 Medium</vt:lpstr>
      <vt:lpstr>Inter Medium</vt:lpstr>
      <vt:lpstr>字体圈欣意冠黑体</vt:lpstr>
      <vt:lpstr>Open Sans</vt:lpstr>
      <vt:lpstr>思源黑体 CN</vt:lpstr>
      <vt:lpstr>等线 Light</vt:lpstr>
      <vt:lpstr>阿里巴巴普惠体</vt:lpstr>
      <vt:lpstr>Poppins</vt:lpstr>
      <vt:lpstr>字魂59号-创粗黑</vt:lpstr>
      <vt:lpstr>字魂58号-创中黑</vt:lpstr>
      <vt:lpstr>思源黑体 Bold</vt:lpstr>
      <vt:lpstr>Bebas</vt:lpstr>
      <vt:lpstr>汉仪旗黑-55简</vt:lpstr>
      <vt:lpstr>思源黑体 Regular</vt:lpstr>
      <vt:lpstr>Source Han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Yoo Office</Application>
  <AppVersion>1.0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keywords>AIGC生成内容仅供参考-2025/8/19 18:29:55</cp:keywords>
  <cp:revision>1</cp:revision>
  <cp:lastPrinted>2025-08-19T18:29:13.384</cp:lastPrinted>
  <dcterms:created xsi:type="dcterms:W3CDTF">2025-08-19T10:29:13Z</dcterms:created>
  <dcterms:modified xsi:type="dcterms:W3CDTF">2025-08-19T10:29:56Z</dcterms:modified>
</cp:coreProperties>
</file>