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customXml/item1.xml" ContentType="application/xml"/>
  <Override PartName="/customXml/item10.xml" ContentType="application/xml"/>
  <Override PartName="/customXml/item11.xml" ContentType="application/xml"/>
  <Override PartName="/customXml/item12.xml" ContentType="application/xml"/>
  <Override PartName="/customXml/item13.xml" ContentType="application/xml"/>
  <Override PartName="/customXml/item14.xml" ContentType="application/xml"/>
  <Override PartName="/customXml/item15.xml" ContentType="application/xml"/>
  <Override PartName="/customXml/item16.xml" ContentType="application/xml"/>
  <Override PartName="/customXml/item17.xml" ContentType="application/xml"/>
  <Override PartName="/customXml/item18.xml" ContentType="application/xml"/>
  <Override PartName="/customXml/item19.xml" ContentType="application/xml"/>
  <Override PartName="/customXml/item2.xml" ContentType="application/xml"/>
  <Override PartName="/customXml/item3.xml" ContentType="application/xml"/>
  <Override PartName="/customXml/item4.xml" ContentType="application/xml"/>
  <Override PartName="/customXml/item5.xml" ContentType="application/xml"/>
  <Override PartName="/customXml/item6.xml" ContentType="application/xml"/>
  <Override PartName="/customXml/item7.xml" ContentType="application/xml"/>
  <Override PartName="/customXml/item8.xml" ContentType="application/xml"/>
  <Override PartName="/customXml/item9.xml" ContentType="application/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0"/>
  </p:sldMasterIdLst>
  <p:notesMasterIdLst>
    <p:notesMasterId r:id="rId21"/>
  </p:notesMasterIdLst>
  <p:sldIdLst>
    <p:sldId id="259" r:id="rId22"/>
    <p:sldId id="262" r:id="rId23"/>
    <p:sldId id="265" r:id="rId24"/>
    <p:sldId id="280" r:id="rId25"/>
    <p:sldId id="283" r:id="rId26"/>
    <p:sldId id="268" r:id="rId27"/>
    <p:sldId id="286" r:id="rId28"/>
    <p:sldId id="289" r:id="rId29"/>
    <p:sldId id="271" r:id="rId30"/>
    <p:sldId id="292" r:id="rId31"/>
    <p:sldId id="295" r:id="rId32"/>
    <p:sldId id="274" r:id="rId33"/>
    <p:sldId id="298" r:id="rId34"/>
    <p:sldId id="301" r:id="rId35"/>
    <p:sldId id="277" r:id="rId36"/>
    <p:sldId id="304" r:id="rId37"/>
    <p:sldId id="307" r:id="rId38"/>
    <p:sldId id="310" r:id="rId39"/>
  </p:sldIdLst>
  <p:sldSz cx="12192000" cy="6858000"/>
  <p:notesSz cx="6858000" cy="9144000"/>
  <p:custDataLst>
    <p:custData r:id="rId1"/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  <p:guideLst>
        <p:guide orient="horz" pos="2160"/>
        <p:guide pos="2880"/>
      </p:guideLst>
    </p:cSldViewPr>
  </p:slide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customXml" Target="../customXml/item10.xml" /><Relationship Id="rId11" Type="http://schemas.openxmlformats.org/officeDocument/2006/relationships/customXml" Target="../customXml/item11.xml" /><Relationship Id="rId12" Type="http://schemas.openxmlformats.org/officeDocument/2006/relationships/customXml" Target="../customXml/item12.xml" /><Relationship Id="rId13" Type="http://schemas.openxmlformats.org/officeDocument/2006/relationships/customXml" Target="../customXml/item13.xml" /><Relationship Id="rId14" Type="http://schemas.openxmlformats.org/officeDocument/2006/relationships/customXml" Target="../customXml/item14.xml" /><Relationship Id="rId15" Type="http://schemas.openxmlformats.org/officeDocument/2006/relationships/customXml" Target="../customXml/item15.xml" /><Relationship Id="rId16" Type="http://schemas.openxmlformats.org/officeDocument/2006/relationships/customXml" Target="../customXml/item16.xml" /><Relationship Id="rId17" Type="http://schemas.openxmlformats.org/officeDocument/2006/relationships/customXml" Target="../customXml/item17.xml" /><Relationship Id="rId18" Type="http://schemas.openxmlformats.org/officeDocument/2006/relationships/customXml" Target="../customXml/item18.xml" /><Relationship Id="rId19" Type="http://schemas.openxmlformats.org/officeDocument/2006/relationships/customXml" Target="../customXml/item19.xml" /><Relationship Id="rId2" Type="http://schemas.openxmlformats.org/officeDocument/2006/relationships/customXml" Target="../customXml/item2.xml" /><Relationship Id="rId20" Type="http://schemas.openxmlformats.org/officeDocument/2006/relationships/slideMaster" Target="slideMasters/slideMaster1.xml" /><Relationship Id="rId21" Type="http://schemas.openxmlformats.org/officeDocument/2006/relationships/notesMaster" Target="notesMasters/notesMaster1.xml" /><Relationship Id="rId22" Type="http://schemas.openxmlformats.org/officeDocument/2006/relationships/slide" Target="slides/slide1.xml" /><Relationship Id="rId23" Type="http://schemas.openxmlformats.org/officeDocument/2006/relationships/slide" Target="slides/slide2.xml" /><Relationship Id="rId24" Type="http://schemas.openxmlformats.org/officeDocument/2006/relationships/slide" Target="slides/slide3.xml" /><Relationship Id="rId25" Type="http://schemas.openxmlformats.org/officeDocument/2006/relationships/slide" Target="slides/slide4.xml" /><Relationship Id="rId26" Type="http://schemas.openxmlformats.org/officeDocument/2006/relationships/slide" Target="slides/slide5.xml" /><Relationship Id="rId27" Type="http://schemas.openxmlformats.org/officeDocument/2006/relationships/slide" Target="slides/slide6.xml" /><Relationship Id="rId28" Type="http://schemas.openxmlformats.org/officeDocument/2006/relationships/slide" Target="slides/slide7.xml" /><Relationship Id="rId29" Type="http://schemas.openxmlformats.org/officeDocument/2006/relationships/slide" Target="slides/slide8.xml" /><Relationship Id="rId3" Type="http://schemas.openxmlformats.org/officeDocument/2006/relationships/customXml" Target="../customXml/item3.xml" /><Relationship Id="rId30" Type="http://schemas.openxmlformats.org/officeDocument/2006/relationships/slide" Target="slides/slide9.xml" /><Relationship Id="rId31" Type="http://schemas.openxmlformats.org/officeDocument/2006/relationships/slide" Target="slides/slide10.xml" /><Relationship Id="rId32" Type="http://schemas.openxmlformats.org/officeDocument/2006/relationships/slide" Target="slides/slide11.xml" /><Relationship Id="rId33" Type="http://schemas.openxmlformats.org/officeDocument/2006/relationships/slide" Target="slides/slide12.xml" /><Relationship Id="rId34" Type="http://schemas.openxmlformats.org/officeDocument/2006/relationships/slide" Target="slides/slide13.xml" /><Relationship Id="rId35" Type="http://schemas.openxmlformats.org/officeDocument/2006/relationships/slide" Target="slides/slide14.xml" /><Relationship Id="rId36" Type="http://schemas.openxmlformats.org/officeDocument/2006/relationships/slide" Target="slides/slide15.xml" /><Relationship Id="rId37" Type="http://schemas.openxmlformats.org/officeDocument/2006/relationships/slide" Target="slides/slide16.xml" /><Relationship Id="rId38" Type="http://schemas.openxmlformats.org/officeDocument/2006/relationships/slide" Target="slides/slide17.xml" /><Relationship Id="rId39" Type="http://schemas.openxmlformats.org/officeDocument/2006/relationships/slide" Target="slides/slide18.xml" /><Relationship Id="rId4" Type="http://schemas.openxmlformats.org/officeDocument/2006/relationships/customXml" Target="../customXml/item4.xml" /><Relationship Id="rId40" Type="http://schemas.openxmlformats.org/officeDocument/2006/relationships/tags" Target="tags/tag168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customXml" Target="../customXml/item5.xml" /><Relationship Id="rId6" Type="http://schemas.openxmlformats.org/officeDocument/2006/relationships/customXml" Target="../customXml/item6.xml" /><Relationship Id="rId7" Type="http://schemas.openxmlformats.org/officeDocument/2006/relationships/customXml" Target="../customXml/item7.xml" /><Relationship Id="rId8" Type="http://schemas.openxmlformats.org/officeDocument/2006/relationships/customXml" Target="../customXml/item8.xml" /><Relationship Id="rId9" Type="http://schemas.openxmlformats.org/officeDocument/2006/relationships/customXml" Target="../customXml/item9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5653-29B6-4EA5-8DC6-D42C2DAD6957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BECF3-C378-444C-AD03-9C846734E9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8844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F28AA-DD5B-4FFE-B5A1-5DBB57D2E92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val="772346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val="1225527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BFC6C-AC6F-4B45-AEB6-063C38173DC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F28AA-DD5B-4FFE-B5A1-5DBB57D2E92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val="37365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110004020202020204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110004020202020204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val="2952292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F28AA-DD5B-4FFE-B5A1-5DBB57D2E92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val="37365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val="542201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val="4218595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F28AA-DD5B-4FFE-B5A1-5DBB57D2E92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val="150710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F28AA-DD5B-4FFE-B5A1-5DBB57D2E92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val="3736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val="292642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val="993038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F28AA-DD5B-4FFE-B5A1-5DBB57D2E92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val="3736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val="708934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val="2295347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18:27:56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F28AA-DD5B-4FFE-B5A1-5DBB57D2E92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val="3736502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A613A2-EA32-4755-810D-1D845EF90A7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7C03C3-6D40-4D1E-A500-6439979BCC8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1EC4083-DE39-4BFF-8314-A9BF90A7ECC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B3BB34-1EA1-400F-A659-7A427B9CEDD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DE5AB5-9F9A-4FB6-83AB-CE079C9E834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D3942F6-7B63-4729-A4A2-F5DD8A84734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60D16F74-136D-4FF0-90A0-5AFD8994A41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DAFD4FCF-ED8A-46BF-B855-8BB874FE04F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F227CE6-0376-4FF5-B470-A97C8B2FCC1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CF8F974-6A8C-4B81-83ED-53759D090DC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20B1C13-687B-481F-878E-105AD1BD736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tags" Target="../tags/tag1.xml" /><Relationship Id="rId5" Type="http://schemas.openxmlformats.org/officeDocument/2006/relationships/tags" Target="../tags/tag2.xml" /><Relationship Id="rId6" Type="http://schemas.openxmlformats.org/officeDocument/2006/relationships/tags" Target="../tags/tag3.xml" /><Relationship Id="rId7" Type="http://schemas.openxmlformats.org/officeDocument/2006/relationships/customXml" Target="../../customXml/item2.xml" /><Relationship Id="rId8" Type="http://schemas.openxmlformats.org/officeDocument/2006/relationships/tags" Target="../tags/tag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1.xml" /><Relationship Id="rId11" Type="http://schemas.openxmlformats.org/officeDocument/2006/relationships/tags" Target="../tags/tag92.xml" /><Relationship Id="rId12" Type="http://schemas.openxmlformats.org/officeDocument/2006/relationships/tags" Target="../tags/tag93.xml" /><Relationship Id="rId13" Type="http://schemas.openxmlformats.org/officeDocument/2006/relationships/tags" Target="../tags/tag94.xml" /><Relationship Id="rId14" Type="http://schemas.openxmlformats.org/officeDocument/2006/relationships/tags" Target="../tags/tag95.xml" /><Relationship Id="rId15" Type="http://schemas.openxmlformats.org/officeDocument/2006/relationships/image" Target="../media/image8.jpeg" /><Relationship Id="rId16" Type="http://schemas.openxmlformats.org/officeDocument/2006/relationships/customXml" Target="../../customXml/item11.xml" /><Relationship Id="rId17" Type="http://schemas.openxmlformats.org/officeDocument/2006/relationships/tags" Target="../tags/tag96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85.xml" /><Relationship Id="rId4" Type="http://schemas.openxmlformats.org/officeDocument/2006/relationships/tags" Target="../tags/tag86.xml" /><Relationship Id="rId5" Type="http://schemas.openxmlformats.org/officeDocument/2006/relationships/image" Target="../media/image7.jpeg" /><Relationship Id="rId6" Type="http://schemas.openxmlformats.org/officeDocument/2006/relationships/tags" Target="../tags/tag87.xml" /><Relationship Id="rId7" Type="http://schemas.openxmlformats.org/officeDocument/2006/relationships/tags" Target="../tags/tag88.xml" /><Relationship Id="rId8" Type="http://schemas.openxmlformats.org/officeDocument/2006/relationships/tags" Target="../tags/tag89.xml" /><Relationship Id="rId9" Type="http://schemas.openxmlformats.org/officeDocument/2006/relationships/tags" Target="../tags/tag9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97.xml" /><Relationship Id="rId4" Type="http://schemas.openxmlformats.org/officeDocument/2006/relationships/tags" Target="../tags/tag98.xml" /><Relationship Id="rId5" Type="http://schemas.openxmlformats.org/officeDocument/2006/relationships/tags" Target="../tags/tag99.xml" /><Relationship Id="rId6" Type="http://schemas.openxmlformats.org/officeDocument/2006/relationships/tags" Target="../tags/tag100.xml" /><Relationship Id="rId7" Type="http://schemas.openxmlformats.org/officeDocument/2006/relationships/image" Target="../media/image9.jpeg" /><Relationship Id="rId8" Type="http://schemas.openxmlformats.org/officeDocument/2006/relationships/customXml" Target="../../customXml/item12.xml" /><Relationship Id="rId9" Type="http://schemas.openxmlformats.org/officeDocument/2006/relationships/tags" Target="../tags/tag10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.jpeg" /><Relationship Id="rId4" Type="http://schemas.openxmlformats.org/officeDocument/2006/relationships/tags" Target="../tags/tag102.xml" /><Relationship Id="rId5" Type="http://schemas.openxmlformats.org/officeDocument/2006/relationships/tags" Target="../tags/tag103.xml" /><Relationship Id="rId6" Type="http://schemas.openxmlformats.org/officeDocument/2006/relationships/tags" Target="../tags/tag104.xml" /><Relationship Id="rId7" Type="http://schemas.openxmlformats.org/officeDocument/2006/relationships/customXml" Target="../../customXml/item13.xml" /><Relationship Id="rId8" Type="http://schemas.openxmlformats.org/officeDocument/2006/relationships/tags" Target="../tags/tag10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06.xml" /><Relationship Id="rId4" Type="http://schemas.openxmlformats.org/officeDocument/2006/relationships/image" Target="../media/image10.jpeg" /><Relationship Id="rId5" Type="http://schemas.openxmlformats.org/officeDocument/2006/relationships/tags" Target="../tags/tag107.xml" /><Relationship Id="rId6" Type="http://schemas.openxmlformats.org/officeDocument/2006/relationships/tags" Target="../tags/tag108.xml" /><Relationship Id="rId7" Type="http://schemas.openxmlformats.org/officeDocument/2006/relationships/customXml" Target="../../customXml/item14.xml" /><Relationship Id="rId8" Type="http://schemas.openxmlformats.org/officeDocument/2006/relationships/tags" Target="../tags/tag109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7.xml" /><Relationship Id="rId11" Type="http://schemas.openxmlformats.org/officeDocument/2006/relationships/tags" Target="../tags/tag118.xml" /><Relationship Id="rId12" Type="http://schemas.openxmlformats.org/officeDocument/2006/relationships/tags" Target="../tags/tag119.xml" /><Relationship Id="rId13" Type="http://schemas.openxmlformats.org/officeDocument/2006/relationships/tags" Target="../tags/tag120.xml" /><Relationship Id="rId14" Type="http://schemas.openxmlformats.org/officeDocument/2006/relationships/tags" Target="../tags/tag121.xml" /><Relationship Id="rId15" Type="http://schemas.openxmlformats.org/officeDocument/2006/relationships/tags" Target="../tags/tag122.xml" /><Relationship Id="rId16" Type="http://schemas.openxmlformats.org/officeDocument/2006/relationships/tags" Target="../tags/tag123.xml" /><Relationship Id="rId17" Type="http://schemas.openxmlformats.org/officeDocument/2006/relationships/tags" Target="../tags/tag124.xml" /><Relationship Id="rId18" Type="http://schemas.openxmlformats.org/officeDocument/2006/relationships/tags" Target="../tags/tag125.xml" /><Relationship Id="rId19" Type="http://schemas.openxmlformats.org/officeDocument/2006/relationships/tags" Target="../tags/tag126.xml" /><Relationship Id="rId2" Type="http://schemas.openxmlformats.org/officeDocument/2006/relationships/notesSlide" Target="../notesSlides/notesSlide14.xml" /><Relationship Id="rId20" Type="http://schemas.openxmlformats.org/officeDocument/2006/relationships/tags" Target="../tags/tag127.xml" /><Relationship Id="rId21" Type="http://schemas.openxmlformats.org/officeDocument/2006/relationships/tags" Target="../tags/tag128.xml" /><Relationship Id="rId22" Type="http://schemas.openxmlformats.org/officeDocument/2006/relationships/tags" Target="../tags/tag129.xml" /><Relationship Id="rId23" Type="http://schemas.openxmlformats.org/officeDocument/2006/relationships/tags" Target="../tags/tag130.xml" /><Relationship Id="rId24" Type="http://schemas.openxmlformats.org/officeDocument/2006/relationships/customXml" Target="../../customXml/item15.xml" /><Relationship Id="rId25" Type="http://schemas.openxmlformats.org/officeDocument/2006/relationships/tags" Target="../tags/tag131.xml" /><Relationship Id="rId3" Type="http://schemas.openxmlformats.org/officeDocument/2006/relationships/tags" Target="../tags/tag110.xml" /><Relationship Id="rId4" Type="http://schemas.openxmlformats.org/officeDocument/2006/relationships/tags" Target="../tags/tag111.xml" /><Relationship Id="rId5" Type="http://schemas.openxmlformats.org/officeDocument/2006/relationships/tags" Target="../tags/tag112.xml" /><Relationship Id="rId6" Type="http://schemas.openxmlformats.org/officeDocument/2006/relationships/tags" Target="../tags/tag113.xml" /><Relationship Id="rId7" Type="http://schemas.openxmlformats.org/officeDocument/2006/relationships/tags" Target="../tags/tag114.xml" /><Relationship Id="rId8" Type="http://schemas.openxmlformats.org/officeDocument/2006/relationships/tags" Target="../tags/tag115.xml" /><Relationship Id="rId9" Type="http://schemas.openxmlformats.org/officeDocument/2006/relationships/tags" Target="../tags/tag11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.jpeg" /><Relationship Id="rId4" Type="http://schemas.openxmlformats.org/officeDocument/2006/relationships/tags" Target="../tags/tag132.xml" /><Relationship Id="rId5" Type="http://schemas.openxmlformats.org/officeDocument/2006/relationships/tags" Target="../tags/tag133.xml" /><Relationship Id="rId6" Type="http://schemas.openxmlformats.org/officeDocument/2006/relationships/tags" Target="../tags/tag134.xml" /><Relationship Id="rId7" Type="http://schemas.openxmlformats.org/officeDocument/2006/relationships/customXml" Target="../../customXml/item16.xml" /><Relationship Id="rId8" Type="http://schemas.openxmlformats.org/officeDocument/2006/relationships/tags" Target="../tags/tag13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42.xml" /><Relationship Id="rId11" Type="http://schemas.openxmlformats.org/officeDocument/2006/relationships/image" Target="../media/image12.jpeg" /><Relationship Id="rId12" Type="http://schemas.openxmlformats.org/officeDocument/2006/relationships/customXml" Target="../../customXml/item17.xml" /><Relationship Id="rId13" Type="http://schemas.openxmlformats.org/officeDocument/2006/relationships/tags" Target="../tags/tag143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136.xml" /><Relationship Id="rId4" Type="http://schemas.openxmlformats.org/officeDocument/2006/relationships/tags" Target="../tags/tag137.xml" /><Relationship Id="rId5" Type="http://schemas.openxmlformats.org/officeDocument/2006/relationships/tags" Target="../tags/tag138.xml" /><Relationship Id="rId6" Type="http://schemas.openxmlformats.org/officeDocument/2006/relationships/tags" Target="../tags/tag139.xml" /><Relationship Id="rId7" Type="http://schemas.openxmlformats.org/officeDocument/2006/relationships/tags" Target="../tags/tag140.xml" /><Relationship Id="rId8" Type="http://schemas.openxmlformats.org/officeDocument/2006/relationships/tags" Target="../tags/tag141.xml" /><Relationship Id="rId9" Type="http://schemas.openxmlformats.org/officeDocument/2006/relationships/image" Target="../media/image1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0.xml" /><Relationship Id="rId11" Type="http://schemas.openxmlformats.org/officeDocument/2006/relationships/tags" Target="../tags/tag151.xml" /><Relationship Id="rId12" Type="http://schemas.openxmlformats.org/officeDocument/2006/relationships/tags" Target="../tags/tag152.xml" /><Relationship Id="rId13" Type="http://schemas.openxmlformats.org/officeDocument/2006/relationships/tags" Target="../tags/tag153.xml" /><Relationship Id="rId14" Type="http://schemas.openxmlformats.org/officeDocument/2006/relationships/tags" Target="../tags/tag154.xml" /><Relationship Id="rId15" Type="http://schemas.openxmlformats.org/officeDocument/2006/relationships/tags" Target="../tags/tag155.xml" /><Relationship Id="rId16" Type="http://schemas.openxmlformats.org/officeDocument/2006/relationships/tags" Target="../tags/tag156.xml" /><Relationship Id="rId17" Type="http://schemas.openxmlformats.org/officeDocument/2006/relationships/tags" Target="../tags/tag157.xml" /><Relationship Id="rId18" Type="http://schemas.openxmlformats.org/officeDocument/2006/relationships/tags" Target="../tags/tag158.xml" /><Relationship Id="rId19" Type="http://schemas.openxmlformats.org/officeDocument/2006/relationships/tags" Target="../tags/tag159.xml" /><Relationship Id="rId2" Type="http://schemas.openxmlformats.org/officeDocument/2006/relationships/notesSlide" Target="../notesSlides/notesSlide17.xml" /><Relationship Id="rId20" Type="http://schemas.openxmlformats.org/officeDocument/2006/relationships/tags" Target="../tags/tag160.xml" /><Relationship Id="rId21" Type="http://schemas.openxmlformats.org/officeDocument/2006/relationships/tags" Target="../tags/tag161.xml" /><Relationship Id="rId22" Type="http://schemas.openxmlformats.org/officeDocument/2006/relationships/tags" Target="../tags/tag162.xml" /><Relationship Id="rId23" Type="http://schemas.openxmlformats.org/officeDocument/2006/relationships/customXml" Target="../../customXml/item18.xml" /><Relationship Id="rId24" Type="http://schemas.openxmlformats.org/officeDocument/2006/relationships/tags" Target="../tags/tag163.xml" /><Relationship Id="rId3" Type="http://schemas.openxmlformats.org/officeDocument/2006/relationships/tags" Target="../tags/tag144.xml" /><Relationship Id="rId4" Type="http://schemas.openxmlformats.org/officeDocument/2006/relationships/image" Target="../media/image13.jpeg" /><Relationship Id="rId5" Type="http://schemas.openxmlformats.org/officeDocument/2006/relationships/tags" Target="../tags/tag145.xml" /><Relationship Id="rId6" Type="http://schemas.openxmlformats.org/officeDocument/2006/relationships/tags" Target="../tags/tag146.xml" /><Relationship Id="rId7" Type="http://schemas.openxmlformats.org/officeDocument/2006/relationships/tags" Target="../tags/tag147.xml" /><Relationship Id="rId8" Type="http://schemas.openxmlformats.org/officeDocument/2006/relationships/tags" Target="../tags/tag148.xml" /><Relationship Id="rId9" Type="http://schemas.openxmlformats.org/officeDocument/2006/relationships/tags" Target="../tags/tag149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.jpeg" /><Relationship Id="rId4" Type="http://schemas.openxmlformats.org/officeDocument/2006/relationships/tags" Target="../tags/tag164.xml" /><Relationship Id="rId5" Type="http://schemas.openxmlformats.org/officeDocument/2006/relationships/tags" Target="../tags/tag165.xml" /><Relationship Id="rId6" Type="http://schemas.openxmlformats.org/officeDocument/2006/relationships/tags" Target="../tags/tag166.xml" /><Relationship Id="rId7" Type="http://schemas.openxmlformats.org/officeDocument/2006/relationships/customXml" Target="../../customXml/item19.xml" /><Relationship Id="rId8" Type="http://schemas.openxmlformats.org/officeDocument/2006/relationships/tags" Target="../tags/tag16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.xml" /><Relationship Id="rId11" Type="http://schemas.openxmlformats.org/officeDocument/2006/relationships/tags" Target="../tags/tag12.xml" /><Relationship Id="rId12" Type="http://schemas.openxmlformats.org/officeDocument/2006/relationships/tags" Target="../tags/tag13.xml" /><Relationship Id="rId13" Type="http://schemas.openxmlformats.org/officeDocument/2006/relationships/tags" Target="../tags/tag14.xml" /><Relationship Id="rId14" Type="http://schemas.openxmlformats.org/officeDocument/2006/relationships/tags" Target="../tags/tag15.xml" /><Relationship Id="rId15" Type="http://schemas.openxmlformats.org/officeDocument/2006/relationships/tags" Target="../tags/tag16.xml" /><Relationship Id="rId16" Type="http://schemas.openxmlformats.org/officeDocument/2006/relationships/tags" Target="../tags/tag17.xml" /><Relationship Id="rId17" Type="http://schemas.openxmlformats.org/officeDocument/2006/relationships/tags" Target="../tags/tag18.xml" /><Relationship Id="rId18" Type="http://schemas.openxmlformats.org/officeDocument/2006/relationships/tags" Target="../tags/tag19.xml" /><Relationship Id="rId19" Type="http://schemas.openxmlformats.org/officeDocument/2006/relationships/tags" Target="../tags/tag20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21.xml" /><Relationship Id="rId21" Type="http://schemas.openxmlformats.org/officeDocument/2006/relationships/tags" Target="../tags/tag22.xml" /><Relationship Id="rId22" Type="http://schemas.openxmlformats.org/officeDocument/2006/relationships/tags" Target="../tags/tag23.xml" /><Relationship Id="rId23" Type="http://schemas.openxmlformats.org/officeDocument/2006/relationships/tags" Target="../tags/tag24.xml" /><Relationship Id="rId24" Type="http://schemas.openxmlformats.org/officeDocument/2006/relationships/customXml" Target="../../customXml/item3.xml" /><Relationship Id="rId25" Type="http://schemas.openxmlformats.org/officeDocument/2006/relationships/tags" Target="../tags/tag25.xml" /><Relationship Id="rId3" Type="http://schemas.openxmlformats.org/officeDocument/2006/relationships/image" Target="../media/image1.jpeg" /><Relationship Id="rId4" Type="http://schemas.openxmlformats.org/officeDocument/2006/relationships/tags" Target="../tags/tag5.xml" /><Relationship Id="rId5" Type="http://schemas.openxmlformats.org/officeDocument/2006/relationships/tags" Target="../tags/tag6.xml" /><Relationship Id="rId6" Type="http://schemas.openxmlformats.org/officeDocument/2006/relationships/tags" Target="../tags/tag7.xml" /><Relationship Id="rId7" Type="http://schemas.openxmlformats.org/officeDocument/2006/relationships/tags" Target="../tags/tag8.xml" /><Relationship Id="rId8" Type="http://schemas.openxmlformats.org/officeDocument/2006/relationships/tags" Target="../tags/tag9.xml" /><Relationship Id="rId9" Type="http://schemas.openxmlformats.org/officeDocument/2006/relationships/tags" Target="../tags/tag1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openxmlformats.org/officeDocument/2006/relationships/tags" Target="../tags/tag26.xml" /><Relationship Id="rId5" Type="http://schemas.openxmlformats.org/officeDocument/2006/relationships/tags" Target="../tags/tag27.xml" /><Relationship Id="rId6" Type="http://schemas.openxmlformats.org/officeDocument/2006/relationships/tags" Target="../tags/tag28.xml" /><Relationship Id="rId7" Type="http://schemas.openxmlformats.org/officeDocument/2006/relationships/customXml" Target="../../customXml/item4.xml" /><Relationship Id="rId8" Type="http://schemas.openxmlformats.org/officeDocument/2006/relationships/tags" Target="../tags/tag2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7.xml" /><Relationship Id="rId11" Type="http://schemas.openxmlformats.org/officeDocument/2006/relationships/tags" Target="../tags/tag38.xml" /><Relationship Id="rId12" Type="http://schemas.openxmlformats.org/officeDocument/2006/relationships/tags" Target="../tags/tag39.xml" /><Relationship Id="rId13" Type="http://schemas.openxmlformats.org/officeDocument/2006/relationships/tags" Target="../tags/tag40.xml" /><Relationship Id="rId14" Type="http://schemas.openxmlformats.org/officeDocument/2006/relationships/tags" Target="../tags/tag41.xml" /><Relationship Id="rId15" Type="http://schemas.openxmlformats.org/officeDocument/2006/relationships/tags" Target="../tags/tag42.xml" /><Relationship Id="rId16" Type="http://schemas.openxmlformats.org/officeDocument/2006/relationships/tags" Target="../tags/tag43.xml" /><Relationship Id="rId17" Type="http://schemas.openxmlformats.org/officeDocument/2006/relationships/tags" Target="../tags/tag44.xml" /><Relationship Id="rId18" Type="http://schemas.openxmlformats.org/officeDocument/2006/relationships/tags" Target="../tags/tag45.xml" /><Relationship Id="rId19" Type="http://schemas.openxmlformats.org/officeDocument/2006/relationships/customXml" Target="../../customXml/item5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46.xml" /><Relationship Id="rId3" Type="http://schemas.openxmlformats.org/officeDocument/2006/relationships/tags" Target="../tags/tag30.xml" /><Relationship Id="rId4" Type="http://schemas.openxmlformats.org/officeDocument/2006/relationships/tags" Target="../tags/tag31.xml" /><Relationship Id="rId5" Type="http://schemas.openxmlformats.org/officeDocument/2006/relationships/tags" Target="../tags/tag32.xml" /><Relationship Id="rId6" Type="http://schemas.openxmlformats.org/officeDocument/2006/relationships/tags" Target="../tags/tag33.xml" /><Relationship Id="rId7" Type="http://schemas.openxmlformats.org/officeDocument/2006/relationships/tags" Target="../tags/tag34.xml" /><Relationship Id="rId8" Type="http://schemas.openxmlformats.org/officeDocument/2006/relationships/tags" Target="../tags/tag35.xml" /><Relationship Id="rId9" Type="http://schemas.openxmlformats.org/officeDocument/2006/relationships/tags" Target="../tags/tag3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2.xml" /><Relationship Id="rId11" Type="http://schemas.openxmlformats.org/officeDocument/2006/relationships/tags" Target="../tags/tag53.xml" /><Relationship Id="rId12" Type="http://schemas.openxmlformats.org/officeDocument/2006/relationships/tags" Target="../tags/tag54.xml" /><Relationship Id="rId13" Type="http://schemas.openxmlformats.org/officeDocument/2006/relationships/tags" Target="../tags/tag55.xml" /><Relationship Id="rId14" Type="http://schemas.openxmlformats.org/officeDocument/2006/relationships/tags" Target="../tags/tag56.xml" /><Relationship Id="rId15" Type="http://schemas.openxmlformats.org/officeDocument/2006/relationships/tags" Target="../tags/tag57.xml" /><Relationship Id="rId16" Type="http://schemas.openxmlformats.org/officeDocument/2006/relationships/customXml" Target="../../customXml/item6.xml" /><Relationship Id="rId17" Type="http://schemas.openxmlformats.org/officeDocument/2006/relationships/tags" Target="../tags/tag58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47.xml" /><Relationship Id="rId4" Type="http://schemas.openxmlformats.org/officeDocument/2006/relationships/tags" Target="../tags/tag48.xml" /><Relationship Id="rId5" Type="http://schemas.openxmlformats.org/officeDocument/2006/relationships/tags" Target="../tags/tag49.xml" /><Relationship Id="rId6" Type="http://schemas.openxmlformats.org/officeDocument/2006/relationships/image" Target="../media/image2.jpeg" /><Relationship Id="rId7" Type="http://schemas.openxmlformats.org/officeDocument/2006/relationships/tags" Target="../tags/tag50.xml" /><Relationship Id="rId8" Type="http://schemas.openxmlformats.org/officeDocument/2006/relationships/image" Target="../media/image3.jpeg" /><Relationship Id="rId9" Type="http://schemas.openxmlformats.org/officeDocument/2006/relationships/tags" Target="../tags/tag5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jpeg" /><Relationship Id="rId4" Type="http://schemas.openxmlformats.org/officeDocument/2006/relationships/tags" Target="../tags/tag59.xml" /><Relationship Id="rId5" Type="http://schemas.openxmlformats.org/officeDocument/2006/relationships/tags" Target="../tags/tag60.xml" /><Relationship Id="rId6" Type="http://schemas.openxmlformats.org/officeDocument/2006/relationships/tags" Target="../tags/tag61.xml" /><Relationship Id="rId7" Type="http://schemas.openxmlformats.org/officeDocument/2006/relationships/customXml" Target="../../customXml/item7.xml" /><Relationship Id="rId8" Type="http://schemas.openxmlformats.org/officeDocument/2006/relationships/tags" Target="../tags/tag6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8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63.xml" /><Relationship Id="rId4" Type="http://schemas.openxmlformats.org/officeDocument/2006/relationships/tags" Target="../tags/tag64.xml" /><Relationship Id="rId5" Type="http://schemas.openxmlformats.org/officeDocument/2006/relationships/tags" Target="../tags/tag65.xml" /><Relationship Id="rId6" Type="http://schemas.openxmlformats.org/officeDocument/2006/relationships/image" Target="../media/image4.jpeg" /><Relationship Id="rId7" Type="http://schemas.openxmlformats.org/officeDocument/2006/relationships/tags" Target="../tags/tag66.xml" /><Relationship Id="rId8" Type="http://schemas.openxmlformats.org/officeDocument/2006/relationships/tags" Target="../tags/tag67.xml" /><Relationship Id="rId9" Type="http://schemas.openxmlformats.org/officeDocument/2006/relationships/customXml" Target="../../customXml/item8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5.xml" /><Relationship Id="rId11" Type="http://schemas.openxmlformats.org/officeDocument/2006/relationships/image" Target="../media/image6.jpeg" /><Relationship Id="rId12" Type="http://schemas.openxmlformats.org/officeDocument/2006/relationships/tags" Target="../tags/tag76.xml" /><Relationship Id="rId13" Type="http://schemas.openxmlformats.org/officeDocument/2006/relationships/tags" Target="../tags/tag77.xml" /><Relationship Id="rId14" Type="http://schemas.openxmlformats.org/officeDocument/2006/relationships/tags" Target="../tags/tag78.xml" /><Relationship Id="rId15" Type="http://schemas.openxmlformats.org/officeDocument/2006/relationships/tags" Target="../tags/tag79.xml" /><Relationship Id="rId16" Type="http://schemas.openxmlformats.org/officeDocument/2006/relationships/customXml" Target="../../customXml/item9.xml" /><Relationship Id="rId17" Type="http://schemas.openxmlformats.org/officeDocument/2006/relationships/tags" Target="../tags/tag80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69.xml" /><Relationship Id="rId4" Type="http://schemas.openxmlformats.org/officeDocument/2006/relationships/image" Target="../media/image5.jpeg" /><Relationship Id="rId5" Type="http://schemas.openxmlformats.org/officeDocument/2006/relationships/tags" Target="../tags/tag70.xml" /><Relationship Id="rId6" Type="http://schemas.openxmlformats.org/officeDocument/2006/relationships/tags" Target="../tags/tag71.xml" /><Relationship Id="rId7" Type="http://schemas.openxmlformats.org/officeDocument/2006/relationships/tags" Target="../tags/tag72.xml" /><Relationship Id="rId8" Type="http://schemas.openxmlformats.org/officeDocument/2006/relationships/tags" Target="../tags/tag73.xml" /><Relationship Id="rId9" Type="http://schemas.openxmlformats.org/officeDocument/2006/relationships/tags" Target="../tags/tag7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jpeg" /><Relationship Id="rId4" Type="http://schemas.openxmlformats.org/officeDocument/2006/relationships/tags" Target="../tags/tag81.xml" /><Relationship Id="rId5" Type="http://schemas.openxmlformats.org/officeDocument/2006/relationships/tags" Target="../tags/tag82.xml" /><Relationship Id="rId6" Type="http://schemas.openxmlformats.org/officeDocument/2006/relationships/tags" Target="../tags/tag83.xml" /><Relationship Id="rId7" Type="http://schemas.openxmlformats.org/officeDocument/2006/relationships/customXml" Target="../../customXml/item10.xml" /><Relationship Id="rId8" Type="http://schemas.openxmlformats.org/officeDocument/2006/relationships/tags" Target="../tags/tag84.xml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2" name="shape 41">
            <a:extLst>
              <a:ext uri="{FF2B5EF4-FFF2-40B4-BE49-F238E27FC236}">
                <a16:creationId xmlns:a16="http://schemas.microsoft.com/office/drawing/2014/main" id="{A9D8C6C6-BC54-056B-58CD-6D028E616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4" t="10000" r="50473" b="17111"/>
          <a:stretch>
            <a:fillRect/>
          </a:stretch>
        </p:blipFill>
        <p:spPr>
          <a:xfrm>
            <a:off x="3385003" y="685800"/>
            <a:ext cx="2653295" cy="4998720"/>
          </a:xfrm>
          <a:custGeom>
            <a:gdLst>
              <a:gd name="connsiteX0" fmla="*/ 0 w 2653295"/>
              <a:gd name="connsiteY0" fmla="*/ 0 h 4998720"/>
              <a:gd name="connsiteX1" fmla="*/ 1413178 w 2653295"/>
              <a:gd name="connsiteY1" fmla="*/ 0 h 4998720"/>
              <a:gd name="connsiteX2" fmla="*/ 2653295 w 2653295"/>
              <a:gd name="connsiteY2" fmla="*/ 4998720 h 4998720"/>
              <a:gd name="connsiteX3" fmla="*/ 1240116 w 2653295"/>
              <a:gd name="connsiteY3" fmla="*/ 4998720 h 49987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295" h="4998720">
                <a:moveTo>
                  <a:pt x="0" y="0"/>
                </a:moveTo>
                <a:lnTo>
                  <a:pt x="1413178" y="0"/>
                </a:lnTo>
                <a:lnTo>
                  <a:pt x="2653295" y="4998720"/>
                </a:lnTo>
                <a:lnTo>
                  <a:pt x="1240116" y="4998720"/>
                </a:lnTo>
                <a:close/>
              </a:path>
            </a:pathLst>
          </a:custGeom>
          <a:effectLst>
            <a:outerShdw blurRad="25400" dist="38100" dir="2700000" algn="tl" rotWithShape="0">
              <a:prstClr val="black">
                <a:alpha val="20000"/>
              </a:prstClr>
            </a:outerShdw>
            <a:reflection stA="16000" endPos="23000" dir="5400000" sy="-100000" algn="bl" rotWithShape="0"/>
          </a:effectLst>
        </p:spPr>
      </p:pic>
      <p:pic>
        <p:nvPicPr>
          <p:cNvPr id="41" name="shape 40">
            <a:extLst>
              <a:ext uri="{FF2B5EF4-FFF2-40B4-BE49-F238E27FC236}">
                <a16:creationId xmlns:a16="http://schemas.microsoft.com/office/drawing/2014/main" id="{7AE521AB-5B58-E8CD-8FF4-EBD05F135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13556" r="63473" b="13556"/>
          <a:stretch>
            <a:fillRect/>
          </a:stretch>
        </p:blipFill>
        <p:spPr>
          <a:xfrm>
            <a:off x="1800039" y="929640"/>
            <a:ext cx="2653296" cy="4998720"/>
          </a:xfrm>
          <a:custGeom>
            <a:gdLst>
              <a:gd name="connsiteX0" fmla="*/ 0 w 2653296"/>
              <a:gd name="connsiteY0" fmla="*/ 0 h 4998720"/>
              <a:gd name="connsiteX1" fmla="*/ 1413179 w 2653296"/>
              <a:gd name="connsiteY1" fmla="*/ 0 h 4998720"/>
              <a:gd name="connsiteX2" fmla="*/ 2653296 w 2653296"/>
              <a:gd name="connsiteY2" fmla="*/ 4998720 h 4998720"/>
              <a:gd name="connsiteX3" fmla="*/ 1240117 w 2653296"/>
              <a:gd name="connsiteY3" fmla="*/ 4998720 h 49987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296" h="4998720">
                <a:moveTo>
                  <a:pt x="0" y="0"/>
                </a:moveTo>
                <a:lnTo>
                  <a:pt x="1413179" y="0"/>
                </a:lnTo>
                <a:lnTo>
                  <a:pt x="2653296" y="4998720"/>
                </a:lnTo>
                <a:lnTo>
                  <a:pt x="1240117" y="4998720"/>
                </a:lnTo>
                <a:close/>
              </a:path>
            </a:pathLst>
          </a:custGeom>
          <a:effectLst>
            <a:outerShdw blurRad="25400" dist="38100" dir="2700000" algn="tl" rotWithShape="0">
              <a:prstClr val="black">
                <a:alpha val="20000"/>
              </a:prstClr>
            </a:outerShdw>
            <a:reflection stA="16000" endPos="23000" dir="5400000" sy="-100000" algn="bl" rotWithShape="0"/>
          </a:effectLst>
        </p:spPr>
      </p:pic>
      <p:pic>
        <p:nvPicPr>
          <p:cNvPr id="39" name="shape 38">
            <a:extLst>
              <a:ext uri="{FF2B5EF4-FFF2-40B4-BE49-F238E27FC236}">
                <a16:creationId xmlns:a16="http://schemas.microsoft.com/office/drawing/2014/main" id="{8BD1A8E0-58B4-6108-CC29-38A508F87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t="10000" r="77348" b="17111"/>
          <a:stretch>
            <a:fillRect/>
          </a:stretch>
        </p:blipFill>
        <p:spPr>
          <a:xfrm>
            <a:off x="108398" y="685800"/>
            <a:ext cx="2653296" cy="4998720"/>
          </a:xfrm>
          <a:custGeom>
            <a:gdLst>
              <a:gd name="connsiteX0" fmla="*/ 0 w 2653296"/>
              <a:gd name="connsiteY0" fmla="*/ 0 h 4998720"/>
              <a:gd name="connsiteX1" fmla="*/ 1413179 w 2653296"/>
              <a:gd name="connsiteY1" fmla="*/ 0 h 4998720"/>
              <a:gd name="connsiteX2" fmla="*/ 2653296 w 2653296"/>
              <a:gd name="connsiteY2" fmla="*/ 4998720 h 4998720"/>
              <a:gd name="connsiteX3" fmla="*/ 1240117 w 2653296"/>
              <a:gd name="connsiteY3" fmla="*/ 4998720 h 49987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296" h="4998720">
                <a:moveTo>
                  <a:pt x="0" y="0"/>
                </a:moveTo>
                <a:lnTo>
                  <a:pt x="1413179" y="0"/>
                </a:lnTo>
                <a:lnTo>
                  <a:pt x="2653296" y="4998720"/>
                </a:lnTo>
                <a:lnTo>
                  <a:pt x="1240117" y="4998720"/>
                </a:lnTo>
                <a:close/>
              </a:path>
            </a:pathLst>
          </a:custGeom>
          <a:effectLst>
            <a:outerShdw blurRad="25400" dist="38100" dir="2700000" algn="tl" rotWithShape="0">
              <a:prstClr val="black">
                <a:alpha val="20000"/>
              </a:prstClr>
            </a:outerShdw>
            <a:reflection stA="16000" endPos="23000" dir="5400000" sy="-100000" algn="bl" rotWithShape="0"/>
          </a:effectLst>
        </p:spPr>
      </p:pic>
      <p:sp>
        <p:nvSpPr>
          <p:cNvPr id="45" name="Text1">
            <a:extLst>
              <a:ext uri="{FF2B5EF4-FFF2-40B4-BE49-F238E27FC236}">
                <a16:creationId xmlns:a16="http://schemas.microsoft.com/office/drawing/2014/main" id="{86DCA727-1939-8F60-6DAF-A77A393C15F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flipH="1">
            <a:off x="5393719" y="1452125"/>
            <a:ext cx="6532070" cy="23873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</a:rPr>
              <a:t>智慧社区赋能民生服务</a:t>
            </a:r>
          </a:p>
        </p:txBody>
      </p:sp>
      <p:sp>
        <p:nvSpPr>
          <p:cNvPr id="46" name="Text2">
            <a:extLst>
              <a:ext uri="{FF2B5EF4-FFF2-40B4-BE49-F238E27FC236}">
                <a16:creationId xmlns:a16="http://schemas.microsoft.com/office/drawing/2014/main" id="{B41417B0-2C67-9435-51A2-43BBC2CDA5A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flipH="1">
            <a:off x="7251945" y="3995224"/>
            <a:ext cx="4673878" cy="909118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Empowering People's Livelihood Services with Smart Communities</a:t>
            </a:r>
          </a:p>
        </p:txBody>
      </p:sp>
      <p:sp>
        <p:nvSpPr>
          <p:cNvPr id="47" name="Text3">
            <a:extLst>
              <a:ext uri="{FF2B5EF4-FFF2-40B4-BE49-F238E27FC236}">
                <a16:creationId xmlns:a16="http://schemas.microsoft.com/office/drawing/2014/main" id="{129CEFD8-CF5F-E288-A2C4-5FBB3C9BCB21}"/>
              </a:ext>
            </a:extLst>
          </p:cNvPr>
          <p:cNvSpPr txBox="1"/>
          <p:nvPr/>
        </p:nvSpPr>
        <p:spPr>
          <a:xfrm flipH="1">
            <a:off x="7251945" y="5193689"/>
            <a:ext cx="4179816" cy="4435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en-US" altLang="id-ID" sz="1600"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Text4">
            <a:extLst>
              <a:ext uri="{FF2B5EF4-FFF2-40B4-BE49-F238E27FC236}">
                <a16:creationId xmlns:a16="http://schemas.microsoft.com/office/drawing/2014/main" id="{92C6E20C-342B-958E-6D9B-4C6F878D7CF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flipH="1">
            <a:off x="7251945" y="5838057"/>
            <a:ext cx="4179816" cy="338968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49" name="图形 8">
            <a:extLst>
              <a:ext uri="{FF2B5EF4-FFF2-40B4-BE49-F238E27FC236}">
                <a16:creationId xmlns:a16="http://schemas.microsoft.com/office/drawing/2014/main" id="{3D38A4F3-C2C4-AF5C-0F52-B310A4717F31}"/>
              </a:ext>
            </a:extLst>
          </p:cNvPr>
          <p:cNvSpPr/>
          <p:nvPr/>
        </p:nvSpPr>
        <p:spPr>
          <a:xfrm flipH="1">
            <a:off x="10204224" y="375937"/>
            <a:ext cx="1879378" cy="490663"/>
          </a:xfrm>
          <a:custGeom>
            <a:gdLst>
              <a:gd name="connsiteX0" fmla="*/ 284321 w 2520219"/>
              <a:gd name="connsiteY0" fmla="*/ 0 h 777716"/>
              <a:gd name="connsiteX1" fmla="*/ 2520220 w 2520219"/>
              <a:gd name="connsiteY1" fmla="*/ 0 h 777716"/>
              <a:gd name="connsiteX2" fmla="*/ 2520220 w 2520219"/>
              <a:gd name="connsiteY2" fmla="*/ 0 h 777716"/>
              <a:gd name="connsiteX3" fmla="*/ 2520220 w 2520219"/>
              <a:gd name="connsiteY3" fmla="*/ 493395 h 777716"/>
              <a:gd name="connsiteX4" fmla="*/ 2235899 w 2520219"/>
              <a:gd name="connsiteY4" fmla="*/ 777716 h 777716"/>
              <a:gd name="connsiteX5" fmla="*/ 0 w 2520219"/>
              <a:gd name="connsiteY5" fmla="*/ 777716 h 777716"/>
              <a:gd name="connsiteX6" fmla="*/ 0 w 2520219"/>
              <a:gd name="connsiteY6" fmla="*/ 777716 h 777716"/>
              <a:gd name="connsiteX7" fmla="*/ 0 w 2520219"/>
              <a:gd name="connsiteY7" fmla="*/ 284321 h 777716"/>
              <a:gd name="connsiteX8" fmla="*/ 284321 w 2520219"/>
              <a:gd name="connsiteY8" fmla="*/ 0 h 7777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219" h="777716">
                <a:moveTo>
                  <a:pt x="284321" y="0"/>
                </a:moveTo>
                <a:lnTo>
                  <a:pt x="2520220" y="0"/>
                </a:lnTo>
                <a:lnTo>
                  <a:pt x="2520220" y="0"/>
                </a:lnTo>
                <a:lnTo>
                  <a:pt x="2520220" y="493395"/>
                </a:lnTo>
                <a:cubicBezTo>
                  <a:pt x="2520220" y="650421"/>
                  <a:pt x="2392928" y="777716"/>
                  <a:pt x="2235899" y="777716"/>
                </a:cubicBezTo>
                <a:lnTo>
                  <a:pt x="0" y="777716"/>
                </a:lnTo>
                <a:lnTo>
                  <a:pt x="0" y="777716"/>
                </a:lnTo>
                <a:lnTo>
                  <a:pt x="0" y="284321"/>
                </a:lnTo>
                <a:cubicBezTo>
                  <a:pt x="0" y="127295"/>
                  <a:pt x="127295" y="0"/>
                  <a:pt x="28432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110E65AE-ECBC-074A-81DA-51FD48F1C8D7}"/>
              </a:ext>
            </a:extLst>
          </p:cNvPr>
          <p:cNvSpPr/>
          <p:nvPr/>
        </p:nvSpPr>
        <p:spPr>
          <a:xfrm flipH="1">
            <a:off x="11593186" y="5327292"/>
            <a:ext cx="85302" cy="20681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C6E353A0-2E2E-D382-F1A1-F7055E82667C}"/>
              </a:ext>
            </a:extLst>
          </p:cNvPr>
          <p:cNvSpPr/>
          <p:nvPr/>
        </p:nvSpPr>
        <p:spPr>
          <a:xfrm flipH="1">
            <a:off x="11593186" y="5890012"/>
            <a:ext cx="85302" cy="20681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2" name="Text5">
            <a:extLst>
              <a:ext uri="{FF2B5EF4-FFF2-40B4-BE49-F238E27FC236}">
                <a16:creationId xmlns:a16="http://schemas.microsoft.com/office/drawing/2014/main" id="{3E579D1C-A3BE-EF01-C9D7-CDCADDEBFCA7}"/>
              </a:ext>
            </a:extLst>
          </p:cNvPr>
          <p:cNvSpPr txBox="1"/>
          <p:nvPr/>
        </p:nvSpPr>
        <p:spPr>
          <a:xfrm flipH="1">
            <a:off x="10285247" y="389923"/>
            <a:ext cx="1640577" cy="4298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Logo/Company</a:t>
            </a:r>
            <a:endParaRPr lang="zh-CN" altLang="en-US" sz="14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custData r:id="rId7"/>
      <p:tags r:id="rId8"/>
    </p:custDataLst>
    <p:extLst>
      <p:ext uri="{BB962C8B-B14F-4D97-AF65-F5344CB8AC3E}">
        <p14:creationId val="1381155029"/>
      </p:ext>
    </p:extLst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8D62D31-DAAE-1C26-86CE-E66C3D489F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-4011"/>
            <a:ext cx="8037095" cy="6858000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50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Shape1">
            <a:extLst>
              <a:ext uri="{FF2B5EF4-FFF2-40B4-BE49-F238E27FC236}">
                <a16:creationId xmlns:a16="http://schemas.microsoft.com/office/drawing/2014/main" id="{CA36A864-4618-23CF-3602-9480348E46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-4011"/>
            <a:ext cx="3958812" cy="6858000"/>
          </a:xfrm>
          <a:custGeom>
            <a:gdLst>
              <a:gd name="connsiteX0" fmla="*/ 0 w 3958812"/>
              <a:gd name="connsiteY0" fmla="*/ 0 h 6858000"/>
              <a:gd name="connsiteX1" fmla="*/ 2633070 w 3958812"/>
              <a:gd name="connsiteY1" fmla="*/ 0 h 6858000"/>
              <a:gd name="connsiteX2" fmla="*/ 3958812 w 3958812"/>
              <a:gd name="connsiteY2" fmla="*/ 6858000 h 6858000"/>
              <a:gd name="connsiteX3" fmla="*/ 0 w 3958812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8812" h="6858000">
                <a:moveTo>
                  <a:pt x="0" y="0"/>
                </a:moveTo>
                <a:lnTo>
                  <a:pt x="2633070" y="0"/>
                </a:lnTo>
                <a:lnTo>
                  <a:pt x="395881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5"/>
            <a:stretch>
              <a:fillRect l="-79672" r="-7967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1E9DFCBE-6A76-3C2C-CFB9-3DE5C47BCAD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604211" y="1288284"/>
            <a:ext cx="2871538" cy="3975617"/>
          </a:xfrm>
          <a:custGeom>
            <a:gdLst>
              <a:gd name="connsiteX0" fmla="*/ 0 w 3449053"/>
              <a:gd name="connsiteY0" fmla="*/ 0 h 6858000"/>
              <a:gd name="connsiteX1" fmla="*/ 3449053 w 3449053"/>
              <a:gd name="connsiteY1" fmla="*/ 0 h 6858000"/>
              <a:gd name="connsiteX2" fmla="*/ 2294021 w 3449053"/>
              <a:gd name="connsiteY2" fmla="*/ 6858000 h 6858000"/>
              <a:gd name="connsiteX3" fmla="*/ 0 w 3449053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9053" h="6858000">
                <a:moveTo>
                  <a:pt x="0" y="0"/>
                </a:moveTo>
                <a:lnTo>
                  <a:pt x="3449053" y="0"/>
                </a:lnTo>
                <a:lnTo>
                  <a:pt x="22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  <a:effectLst>
            <a:outerShdw blurRad="76200" dist="88900" sx="99000" sy="990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r>
              <a:rPr lang="en-US" altLang="zh-CN"/>
              <a:t>z</a:t>
            </a:r>
            <a:endParaRPr lang="zh-CN" altLang="en-US"/>
          </a:p>
        </p:txBody>
      </p:sp>
      <p:sp>
        <p:nvSpPr>
          <p:cNvPr id="7" name="Text1">
            <a:extLst>
              <a:ext uri="{FF2B5EF4-FFF2-40B4-BE49-F238E27FC236}">
                <a16:creationId xmlns:a16="http://schemas.microsoft.com/office/drawing/2014/main" id="{AA564D47-C2F3-F5B1-F463-0952B03BB3B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096174" y="962525"/>
            <a:ext cx="5201604" cy="112158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智能垃圾分类与回收体系</a:t>
            </a:r>
          </a:p>
        </p:txBody>
      </p:sp>
      <p:sp>
        <p:nvSpPr>
          <p:cNvPr id="8" name="Text2">
            <a:extLst>
              <a:ext uri="{FF2B5EF4-FFF2-40B4-BE49-F238E27FC236}">
                <a16:creationId xmlns:a16="http://schemas.microsoft.com/office/drawing/2014/main" id="{5BA3326E-C977-4634-A917-2EF203F9463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096000" y="2486527"/>
            <a:ext cx="5208310" cy="3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1.智能分类提效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智能垃圾分类系统提升居民分类准确率至90%以上，减少垃圾处理成本20%，智慧社区以此赋能，显著改善环境治理，提升民生服务质量。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2.回收体系促循环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建立智能回收体系，垃圾回收利用率提升至60%，促进资源循环利用。智慧社区通过此体系，有效减少环境污染，增强居民环保意识，共赢美好生活环境。</a:t>
            </a:r>
          </a:p>
        </p:txBody>
      </p:sp>
      <p:sp>
        <p:nvSpPr>
          <p:cNvPr id="23" name="Shape2">
            <a:extLst>
              <a:ext uri="{FF2B5EF4-FFF2-40B4-BE49-F238E27FC236}">
                <a16:creationId xmlns:a16="http://schemas.microsoft.com/office/drawing/2014/main" id="{275735E8-B71A-B2E2-40A3-CF17E7C952D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475749" y="6290213"/>
            <a:ext cx="1163894" cy="25122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txBody>
          <a:bodyPr wrap="square" lIns="91440" tIns="0" rIns="0" b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Read more &gt;&gt;</a:t>
            </a:r>
          </a:p>
        </p:txBody>
      </p:sp>
      <p:grpSp>
        <p:nvGrpSpPr>
          <p:cNvPr id="5" name="平滑1">
            <a:extLst>
              <a:ext uri="{FF2B5EF4-FFF2-40B4-BE49-F238E27FC236}">
                <a16:creationId xmlns:a16="http://schemas.microsoft.com/office/drawing/2014/main" id="{2F444D11-AE74-D000-11B2-E37D5ED64A7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 flipV="1">
            <a:off x="10969780" y="633491"/>
            <a:ext cx="669060" cy="66675"/>
            <a:chOff x="6413567" y="3799683"/>
            <a:chExt cx="954185" cy="95089"/>
          </a:xfrm>
          <a:solidFill>
            <a:schemeClr val="accent1"/>
          </a:solidFill>
        </p:grpSpPr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E81D7B49-10E9-F257-57E7-ADE44F1501D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413567" y="3799683"/>
              <a:ext cx="95089" cy="95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6D9F3C82-7051-FCAB-C493-8B7389A262F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58841" y="3799683"/>
              <a:ext cx="95089" cy="95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92326F36-4434-0703-1FD5-9BA7F288D22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704115" y="3799683"/>
              <a:ext cx="663637" cy="9508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5" name="Shape3">
            <a:extLst>
              <a:ext uri="{FF2B5EF4-FFF2-40B4-BE49-F238E27FC236}">
                <a16:creationId xmlns:a16="http://schemas.microsoft.com/office/drawing/2014/main" id="{50A024B4-837C-6595-21CD-8539D8807F27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804165" y="1425656"/>
            <a:ext cx="2665052" cy="3774077"/>
          </a:xfrm>
          <a:custGeom>
            <a:gdLst>
              <a:gd name="connsiteX0" fmla="*/ 0 w 2665052"/>
              <a:gd name="connsiteY0" fmla="*/ 0 h 3774077"/>
              <a:gd name="connsiteX1" fmla="*/ 2665052 w 2665052"/>
              <a:gd name="connsiteY1" fmla="*/ 0 h 3774077"/>
              <a:gd name="connsiteX2" fmla="*/ 2665052 w 2665052"/>
              <a:gd name="connsiteY2" fmla="*/ 3774077 h 3774077"/>
              <a:gd name="connsiteX3" fmla="*/ 892483 w 2665052"/>
              <a:gd name="connsiteY3" fmla="*/ 3774077 h 37740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5052" h="3774077">
                <a:moveTo>
                  <a:pt x="0" y="0"/>
                </a:moveTo>
                <a:lnTo>
                  <a:pt x="2665052" y="0"/>
                </a:lnTo>
                <a:lnTo>
                  <a:pt x="2665052" y="3774077"/>
                </a:lnTo>
                <a:lnTo>
                  <a:pt x="892483" y="3774077"/>
                </a:lnTo>
                <a:close/>
              </a:path>
            </a:pathLst>
          </a:custGeom>
          <a:blipFill>
            <a:blip r:embed="rId15"/>
            <a:stretch>
              <a:fillRect l="-56252" r="-5625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6"/>
      <p:tags r:id="rId17"/>
    </p:custDataLst>
    <p:extLst>
      <p:ext uri="{BB962C8B-B14F-4D97-AF65-F5344CB8AC3E}">
        <p14:creationId val="1551556574"/>
      </p:ext>
    </p:extLst>
  </p:cSld>
  <p:clrMapOvr>
    <a:masterClrMapping/>
  </p:clrMapOvr>
</p:sld>
</file>

<file path=ppt/slides/slide1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9" name="任意多边形: 形状 118"/>
          <p:cNvSpPr/>
          <p:nvPr>
            <p:custDataLst>
              <p:tags r:id="rId3"/>
            </p:custDataLst>
          </p:nvPr>
        </p:nvSpPr>
        <p:spPr>
          <a:xfrm>
            <a:off x="8864926" y="3750901"/>
            <a:ext cx="3327074" cy="3107099"/>
          </a:xfrm>
          <a:custGeom>
            <a:gdLst>
              <a:gd name="connsiteX0" fmla="*/ 2484315 w 3327074"/>
              <a:gd name="connsiteY0" fmla="*/ 0 h 3107099"/>
              <a:gd name="connsiteX1" fmla="*/ 3223074 w 3327074"/>
              <a:gd name="connsiteY1" fmla="*/ 111690 h 3107099"/>
              <a:gd name="connsiteX2" fmla="*/ 3327074 w 3327074"/>
              <a:gd name="connsiteY2" fmla="*/ 149755 h 3107099"/>
              <a:gd name="connsiteX3" fmla="*/ 3327074 w 3327074"/>
              <a:gd name="connsiteY3" fmla="*/ 1173195 h 3107099"/>
              <a:gd name="connsiteX4" fmla="*/ 3227761 w 3327074"/>
              <a:gd name="connsiteY4" fmla="*/ 1112861 h 3107099"/>
              <a:gd name="connsiteX5" fmla="*/ 2484314 w 3327074"/>
              <a:gd name="connsiteY5" fmla="*/ 924613 h 3107099"/>
              <a:gd name="connsiteX6" fmla="*/ 924612 w 3327074"/>
              <a:gd name="connsiteY6" fmla="*/ 2484315 h 3107099"/>
              <a:gd name="connsiteX7" fmla="*/ 1047181 w 3327074"/>
              <a:gd name="connsiteY7" fmla="*/ 3091422 h 3107099"/>
              <a:gd name="connsiteX8" fmla="*/ 1054733 w 3327074"/>
              <a:gd name="connsiteY8" fmla="*/ 3107099 h 3107099"/>
              <a:gd name="connsiteX9" fmla="*/ 81870 w 3327074"/>
              <a:gd name="connsiteY9" fmla="*/ 3107099 h 3107099"/>
              <a:gd name="connsiteX10" fmla="*/ 50472 w 3327074"/>
              <a:gd name="connsiteY10" fmla="*/ 2984991 h 3107099"/>
              <a:gd name="connsiteX11" fmla="*/ 0 w 3327074"/>
              <a:gd name="connsiteY11" fmla="*/ 2484315 h 3107099"/>
              <a:gd name="connsiteX12" fmla="*/ 2484315 w 3327074"/>
              <a:gd name="connsiteY12" fmla="*/ 0 h 3107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27073" h="3107099">
                <a:moveTo>
                  <a:pt x="2484315" y="0"/>
                </a:moveTo>
                <a:cubicBezTo>
                  <a:pt x="2741574" y="0"/>
                  <a:pt x="2989700" y="39103"/>
                  <a:pt x="3223074" y="111690"/>
                </a:cubicBezTo>
                <a:lnTo>
                  <a:pt x="3327074" y="149755"/>
                </a:lnTo>
                <a:lnTo>
                  <a:pt x="3327074" y="1173195"/>
                </a:lnTo>
                <a:lnTo>
                  <a:pt x="3227761" y="1112861"/>
                </a:lnTo>
                <a:cubicBezTo>
                  <a:pt x="3006762" y="992807"/>
                  <a:pt x="2753502" y="924613"/>
                  <a:pt x="2484314" y="924613"/>
                </a:cubicBezTo>
                <a:cubicBezTo>
                  <a:pt x="1622914" y="924613"/>
                  <a:pt x="924612" y="1622915"/>
                  <a:pt x="924612" y="2484315"/>
                </a:cubicBezTo>
                <a:cubicBezTo>
                  <a:pt x="924612" y="2699665"/>
                  <a:pt x="968256" y="2904822"/>
                  <a:pt x="1047181" y="3091422"/>
                </a:cubicBezTo>
                <a:lnTo>
                  <a:pt x="1054733" y="3107099"/>
                </a:lnTo>
                <a:lnTo>
                  <a:pt x="81870" y="3107099"/>
                </a:lnTo>
                <a:lnTo>
                  <a:pt x="50472" y="2984991"/>
                </a:lnTo>
                <a:cubicBezTo>
                  <a:pt x="17379" y="2823268"/>
                  <a:pt x="0" y="2655821"/>
                  <a:pt x="0" y="2484315"/>
                </a:cubicBezTo>
                <a:cubicBezTo>
                  <a:pt x="0" y="1112266"/>
                  <a:pt x="1112266" y="0"/>
                  <a:pt x="2484315" y="0"/>
                </a:cubicBezTo>
                <a:close/>
              </a:path>
            </a:pathLst>
          </a:custGeom>
          <a:gradFill>
            <a:gsLst>
              <a:gs pos="74000">
                <a:schemeClr val="accent1">
                  <a:lumMod val="20000"/>
                  <a:lumOff val="80000"/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1">
            <a:extLst>
              <a:ext uri="{FF2B5EF4-FFF2-40B4-BE49-F238E27FC236}">
                <a16:creationId xmlns:a16="http://schemas.microsoft.com/office/drawing/2014/main" id="{98ABE64F-5B0F-6C52-F6EA-9F59B2D7AB1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53400" y="2171417"/>
            <a:ext cx="5347349" cy="396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1.绿化提升幸福感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社区绿化覆盖率每提升10%，居民幸福感指数平均上升2点。智慧社区通过智能灌溉系统，精准管理绿植，有效提升绿化效果，赋能民生服务。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2.智能美化降成本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采用智能监控系统监测社区环境，及时预警垃圾堆积等问题，相比传统方式降低维护成本20%。智慧策略助力环境美化，优化民生服务体验。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3.居民参与促共赢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智慧社区平台推出绿化认领活动，居民参与度高达60%，共同维护社区环境。居民参与不仅美化环境，还增强了社区凝聚力，实现智慧服务下的共赢。</a:t>
            </a:r>
          </a:p>
        </p:txBody>
      </p:sp>
      <p:sp>
        <p:nvSpPr>
          <p:cNvPr id="14" name="Text2">
            <a:extLst>
              <a:ext uri="{FF2B5EF4-FFF2-40B4-BE49-F238E27FC236}">
                <a16:creationId xmlns:a16="http://schemas.microsoft.com/office/drawing/2014/main" id="{4CE4BD7A-DAF6-EA0A-8C4B-A6CA82210D7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32233" y="695533"/>
            <a:ext cx="5367625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社区绿化与环境美化策略</a:t>
            </a:r>
          </a:p>
        </p:txBody>
      </p:sp>
      <p:sp>
        <p:nvSpPr>
          <p:cNvPr id="15" name="Shape1">
            <a:extLst>
              <a:ext uri="{FF2B5EF4-FFF2-40B4-BE49-F238E27FC236}">
                <a16:creationId xmlns:a16="http://schemas.microsoft.com/office/drawing/2014/main" id="{72E3DE69-140E-7475-5753-E58364FC124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477790" y="963592"/>
            <a:ext cx="4982693" cy="4977114"/>
          </a:xfrm>
          <a:prstGeom prst="roundRect">
            <a:avLst>
              <a:gd name="adj" fmla="val 2038"/>
            </a:avLst>
          </a:prstGeom>
          <a:blipFill>
            <a:blip r:embed="rId7"/>
            <a:stretch>
              <a:fillRect l="-24945" r="-249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custData r:id="rId8"/>
      <p:tags r:id="rId9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1834E14C-71B5-A0D9-7A66-8231837834A8}"/>
              </a:ext>
            </a:extLst>
          </p:cNvPr>
          <p:cNvSpPr/>
          <p:nvPr/>
        </p:nvSpPr>
        <p:spPr>
          <a:xfrm>
            <a:off x="0" y="0"/>
            <a:ext cx="4339983" cy="4661960"/>
          </a:xfrm>
          <a:custGeom>
            <a:gdLst>
              <a:gd name="connsiteX0" fmla="*/ 0 w 4339983"/>
              <a:gd name="connsiteY0" fmla="*/ 0 h 4661960"/>
              <a:gd name="connsiteX1" fmla="*/ 3419312 w 4339983"/>
              <a:gd name="connsiteY1" fmla="*/ 0 h 4661960"/>
              <a:gd name="connsiteX2" fmla="*/ 3562435 w 4339983"/>
              <a:gd name="connsiteY2" fmla="*/ 130080 h 4661960"/>
              <a:gd name="connsiteX3" fmla="*/ 4339983 w 4339983"/>
              <a:gd name="connsiteY3" fmla="*/ 2007246 h 4661960"/>
              <a:gd name="connsiteX4" fmla="*/ 1685269 w 4339983"/>
              <a:gd name="connsiteY4" fmla="*/ 4661960 h 4661960"/>
              <a:gd name="connsiteX5" fmla="*/ 200993 w 4339983"/>
              <a:gd name="connsiteY5" fmla="*/ 4208577 h 4661960"/>
              <a:gd name="connsiteX6" fmla="*/ 0 w 4339983"/>
              <a:gd name="connsiteY6" fmla="*/ 4058277 h 46619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9983" h="4661960">
                <a:moveTo>
                  <a:pt x="0" y="0"/>
                </a:moveTo>
                <a:lnTo>
                  <a:pt x="3419312" y="0"/>
                </a:lnTo>
                <a:lnTo>
                  <a:pt x="3562435" y="130080"/>
                </a:lnTo>
                <a:cubicBezTo>
                  <a:pt x="4042844" y="610489"/>
                  <a:pt x="4339983" y="1274167"/>
                  <a:pt x="4339983" y="2007246"/>
                </a:cubicBezTo>
                <a:cubicBezTo>
                  <a:pt x="4339983" y="3473404"/>
                  <a:pt x="3151427" y="4661960"/>
                  <a:pt x="1685269" y="4661960"/>
                </a:cubicBezTo>
                <a:cubicBezTo>
                  <a:pt x="1135460" y="4661960"/>
                  <a:pt x="624688" y="4494820"/>
                  <a:pt x="200993" y="4208577"/>
                </a:cubicBezTo>
                <a:lnTo>
                  <a:pt x="0" y="40582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7F631E63-8831-FA74-DB58-0078D03619D9}"/>
              </a:ext>
            </a:extLst>
          </p:cNvPr>
          <p:cNvSpPr/>
          <p:nvPr/>
        </p:nvSpPr>
        <p:spPr>
          <a:xfrm>
            <a:off x="0" y="1"/>
            <a:ext cx="3526607" cy="4649073"/>
          </a:xfrm>
          <a:custGeom>
            <a:gdLst>
              <a:gd name="connsiteX0" fmla="*/ 0 w 3526607"/>
              <a:gd name="connsiteY0" fmla="*/ 0 h 4649073"/>
              <a:gd name="connsiteX1" fmla="*/ 2620115 w 3526607"/>
              <a:gd name="connsiteY1" fmla="*/ 0 h 4649073"/>
              <a:gd name="connsiteX2" fmla="*/ 2749059 w 3526607"/>
              <a:gd name="connsiteY2" fmla="*/ 117193 h 4649073"/>
              <a:gd name="connsiteX3" fmla="*/ 3526607 w 3526607"/>
              <a:gd name="connsiteY3" fmla="*/ 1994359 h 4649073"/>
              <a:gd name="connsiteX4" fmla="*/ 871893 w 3526607"/>
              <a:gd name="connsiteY4" fmla="*/ 4649073 h 4649073"/>
              <a:gd name="connsiteX5" fmla="*/ 82462 w 3526607"/>
              <a:gd name="connsiteY5" fmla="*/ 4529723 h 4649073"/>
              <a:gd name="connsiteX6" fmla="*/ 0 w 3526607"/>
              <a:gd name="connsiteY6" fmla="*/ 4499541 h 46490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607" h="4649073">
                <a:moveTo>
                  <a:pt x="0" y="0"/>
                </a:moveTo>
                <a:lnTo>
                  <a:pt x="2620115" y="0"/>
                </a:lnTo>
                <a:lnTo>
                  <a:pt x="2749059" y="117193"/>
                </a:lnTo>
                <a:cubicBezTo>
                  <a:pt x="3229468" y="597602"/>
                  <a:pt x="3526607" y="1261280"/>
                  <a:pt x="3526607" y="1994359"/>
                </a:cubicBezTo>
                <a:cubicBezTo>
                  <a:pt x="3526607" y="3460517"/>
                  <a:pt x="2338051" y="4649073"/>
                  <a:pt x="871893" y="4649073"/>
                </a:cubicBezTo>
                <a:cubicBezTo>
                  <a:pt x="596988" y="4649073"/>
                  <a:pt x="331843" y="4607288"/>
                  <a:pt x="82462" y="4529723"/>
                </a:cubicBezTo>
                <a:lnTo>
                  <a:pt x="0" y="44995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C56F2819-7DB6-CC44-E9E5-24B01F3D75E1}"/>
              </a:ext>
            </a:extLst>
          </p:cNvPr>
          <p:cNvSpPr/>
          <p:nvPr/>
        </p:nvSpPr>
        <p:spPr>
          <a:xfrm>
            <a:off x="0" y="2257425"/>
            <a:ext cx="5703773" cy="4600575"/>
          </a:xfrm>
          <a:custGeom>
            <a:gdLst>
              <a:gd name="connsiteX0" fmla="*/ 580190 w 5703773"/>
              <a:gd name="connsiteY0" fmla="*/ 0 h 4600575"/>
              <a:gd name="connsiteX1" fmla="*/ 4553629 w 5703773"/>
              <a:gd name="connsiteY1" fmla="*/ 0 h 4600575"/>
              <a:gd name="connsiteX2" fmla="*/ 5703773 w 5703773"/>
              <a:gd name="connsiteY2" fmla="*/ 4600575 h 4600575"/>
              <a:gd name="connsiteX3" fmla="*/ 0 w 5703773"/>
              <a:gd name="connsiteY3" fmla="*/ 4600575 h 4600575"/>
              <a:gd name="connsiteX4" fmla="*/ 0 w 5703773"/>
              <a:gd name="connsiteY4" fmla="*/ 2320760 h 46005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3773" h="4600575">
                <a:moveTo>
                  <a:pt x="580190" y="0"/>
                </a:moveTo>
                <a:lnTo>
                  <a:pt x="4553629" y="0"/>
                </a:lnTo>
                <a:lnTo>
                  <a:pt x="5703773" y="4600575"/>
                </a:lnTo>
                <a:lnTo>
                  <a:pt x="0" y="4600575"/>
                </a:lnTo>
                <a:lnTo>
                  <a:pt x="0" y="23207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306F7172-A88A-C10D-4C93-840053612200}"/>
              </a:ext>
            </a:extLst>
          </p:cNvPr>
          <p:cNvSpPr/>
          <p:nvPr/>
        </p:nvSpPr>
        <p:spPr>
          <a:xfrm>
            <a:off x="1" y="2369420"/>
            <a:ext cx="5406683" cy="4488580"/>
          </a:xfrm>
          <a:custGeom>
            <a:gdLst>
              <a:gd name="connsiteX0" fmla="*/ 548124 w 5406683"/>
              <a:gd name="connsiteY0" fmla="*/ 0 h 4488580"/>
              <a:gd name="connsiteX1" fmla="*/ 4284538 w 5406683"/>
              <a:gd name="connsiteY1" fmla="*/ 0 h 4488580"/>
              <a:gd name="connsiteX2" fmla="*/ 5406683 w 5406683"/>
              <a:gd name="connsiteY2" fmla="*/ 4488580 h 4488580"/>
              <a:gd name="connsiteX3" fmla="*/ 0 w 5406683"/>
              <a:gd name="connsiteY3" fmla="*/ 4488580 h 4488580"/>
              <a:gd name="connsiteX4" fmla="*/ 0 w 5406683"/>
              <a:gd name="connsiteY4" fmla="*/ 2192496 h 4488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6683" h="4488580">
                <a:moveTo>
                  <a:pt x="548124" y="0"/>
                </a:moveTo>
                <a:lnTo>
                  <a:pt x="4284538" y="0"/>
                </a:lnTo>
                <a:lnTo>
                  <a:pt x="5406683" y="4488580"/>
                </a:lnTo>
                <a:lnTo>
                  <a:pt x="0" y="4488580"/>
                </a:lnTo>
                <a:lnTo>
                  <a:pt x="0" y="21924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6" name="shape 15">
            <a:extLst>
              <a:ext uri="{FF2B5EF4-FFF2-40B4-BE49-F238E27FC236}">
                <a16:creationId xmlns:a16="http://schemas.microsoft.com/office/drawing/2014/main" id="{053E242A-9A10-28A3-28C0-E5A3DA221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0" r="49374"/>
          <a:stretch>
            <a:fillRect/>
          </a:stretch>
        </p:blipFill>
        <p:spPr>
          <a:xfrm>
            <a:off x="1635" y="2433553"/>
            <a:ext cx="5194798" cy="4431041"/>
          </a:xfrm>
          <a:custGeom>
            <a:gdLst>
              <a:gd name="connsiteX0" fmla="*/ 630275 w 6172340"/>
              <a:gd name="connsiteY0" fmla="*/ 0 h 5264861"/>
              <a:gd name="connsiteX1" fmla="*/ 4856125 w 6172340"/>
              <a:gd name="connsiteY1" fmla="*/ 0 h 5264861"/>
              <a:gd name="connsiteX2" fmla="*/ 6172340 w 6172340"/>
              <a:gd name="connsiteY2" fmla="*/ 5264861 h 5264861"/>
              <a:gd name="connsiteX3" fmla="*/ 0 w 6172340"/>
              <a:gd name="connsiteY3" fmla="*/ 5264861 h 5264861"/>
              <a:gd name="connsiteX4" fmla="*/ 0 w 6172340"/>
              <a:gd name="connsiteY4" fmla="*/ 2521100 h 52648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2340" h="5264861">
                <a:moveTo>
                  <a:pt x="630275" y="0"/>
                </a:moveTo>
                <a:lnTo>
                  <a:pt x="4856125" y="0"/>
                </a:lnTo>
                <a:lnTo>
                  <a:pt x="6172340" y="5264861"/>
                </a:lnTo>
                <a:lnTo>
                  <a:pt x="0" y="5264861"/>
                </a:lnTo>
                <a:lnTo>
                  <a:pt x="0" y="2521100"/>
                </a:lnTo>
                <a:close/>
              </a:path>
            </a:pathLst>
          </a:custGeom>
        </p:spPr>
      </p:pic>
      <p:sp>
        <p:nvSpPr>
          <p:cNvPr id="8" name="Text1">
            <a:extLst>
              <a:ext uri="{FF2B5EF4-FFF2-40B4-BE49-F238E27FC236}">
                <a16:creationId xmlns:a16="http://schemas.microsoft.com/office/drawing/2014/main" id="{3CFD5CB2-2F79-7E6D-A20E-2D3C26C4E79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113176" y="3134360"/>
            <a:ext cx="6674329" cy="13004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智慧物业管理</a:t>
            </a:r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32A5EB82-FACD-1E36-DCAF-472B834EE2C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70171" y="4571365"/>
            <a:ext cx="5517334" cy="110680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tx1">
                    <a:alpha val="8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Smart Property Management</a:t>
            </a:r>
          </a:p>
        </p:txBody>
      </p:sp>
      <p:sp>
        <p:nvSpPr>
          <p:cNvPr id="10" name="Text3">
            <a:extLst>
              <a:ext uri="{FF2B5EF4-FFF2-40B4-BE49-F238E27FC236}">
                <a16:creationId xmlns:a16="http://schemas.microsoft.com/office/drawing/2014/main" id="{B9D45DE3-0238-9A24-B572-A8466EC4E82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62785" y="1257926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BB52C06-26BF-FBAD-3B77-BB18C13C688E}"/>
              </a:ext>
            </a:extLst>
          </p:cNvPr>
          <p:cNvSpPr/>
          <p:nvPr/>
        </p:nvSpPr>
        <p:spPr>
          <a:xfrm flipV="1">
            <a:off x="10646965" y="2710522"/>
            <a:ext cx="1062436" cy="1667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7"/>
      <p:tags r:id="rId8"/>
    </p:custDataLst>
    <p:extLst>
      <p:ext uri="{BB962C8B-B14F-4D97-AF65-F5344CB8AC3E}">
        <p14:creationId val="2441853103"/>
      </p:ext>
    </p:extLst>
  </p:cSld>
  <p:clrMapOvr>
    <a:masterClrMapping/>
  </p:clrMapOvr>
</p:sld>
</file>

<file path=ppt/slides/slide1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hape1">
            <a:extLst>
              <a:ext uri="{FF2B5EF4-FFF2-40B4-BE49-F238E27FC236}">
                <a16:creationId xmlns:a16="http://schemas.microsoft.com/office/drawing/2014/main" id="{8661B61F-80B4-AFFB-F586-9DC8EE660A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0503" y="1331089"/>
            <a:ext cx="11032054" cy="2892408"/>
          </a:xfrm>
          <a:prstGeom prst="roundRect">
            <a:avLst>
              <a:gd name="adj" fmla="val 2038"/>
            </a:avLst>
          </a:prstGeom>
          <a:blipFill>
            <a:blip r:embed="rId4"/>
            <a:stretch>
              <a:fillRect t="-77297" b="-772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1">
            <a:extLst>
              <a:ext uri="{FF2B5EF4-FFF2-40B4-BE49-F238E27FC236}">
                <a16:creationId xmlns:a16="http://schemas.microsoft.com/office/drawing/2014/main" id="{DF88D527-0386-2C3E-B675-7A7BCD3BE7F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73975" y="238391"/>
            <a:ext cx="11669372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物业费用收缴与财务管理智能化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A63469C7-0451-427A-5237-F19E2D76114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0503" y="4595847"/>
            <a:ext cx="11032054" cy="1654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1.收缴效率提升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智慧物业管理系统实现线上缴费，据统计，收缴效率提高30%，减少人工错误，居民满意度提升至90%，智慧社区赋能下，物业费用管理更便捷，服务民生更高效。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2.财务透明增强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智能化财务管理系统实时公开账目，物业费用收支透明化，据调研，居民信任度提升25%，促进社区和谐，智慧物业管理成为民生服务升级的关键驱动力。</a:t>
            </a:r>
          </a:p>
        </p:txBody>
      </p:sp>
    </p:spTree>
    <p:custDataLst>
      <p:custData r:id="rId7"/>
      <p:tags r:id="rId8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图形">
            <a:extLst>
              <a:ext uri="{FF2B5EF4-FFF2-40B4-BE49-F238E27FC236}">
                <a16:creationId xmlns:a16="http://schemas.microsoft.com/office/drawing/2014/main" id="{2618C360-5AF7-35A2-0901-406FD262D0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2008253" y="-2463405"/>
            <a:ext cx="6313784" cy="6313784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图形">
            <a:extLst>
              <a:ext uri="{FF2B5EF4-FFF2-40B4-BE49-F238E27FC236}">
                <a16:creationId xmlns:a16="http://schemas.microsoft.com/office/drawing/2014/main" id="{75C8190E-079D-4345-A47C-8738884B12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5400000">
            <a:off x="9486009" y="3758155"/>
            <a:ext cx="6313784" cy="6313784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图形">
            <a:extLst>
              <a:ext uri="{FF2B5EF4-FFF2-40B4-BE49-F238E27FC236}">
                <a16:creationId xmlns:a16="http://schemas.microsoft.com/office/drawing/2014/main" id="{8F736D95-B875-9B41-06F9-D0B00CF23C0D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951276" y="1650828"/>
            <a:ext cx="4593266" cy="4014130"/>
            <a:chOff x="1133990" y="1903187"/>
            <a:chExt cx="4537761" cy="396562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9424DED-A87B-50F0-800A-6F30CE2FB37D}"/>
                </a:ext>
              </a:extLst>
            </p:cNvPr>
            <p:cNvSpPr/>
            <p:nvPr/>
          </p:nvSpPr>
          <p:spPr bwMode="auto">
            <a:xfrm>
              <a:off x="2097117" y="2654017"/>
              <a:ext cx="322136" cy="1069685"/>
            </a:xfrm>
            <a:custGeom>
              <a:gdLst>
                <a:gd name="T0" fmla="*/ 10 w 393"/>
                <a:gd name="T1" fmla="*/ 0 h 1305"/>
                <a:gd name="T2" fmla="*/ 0 w 393"/>
                <a:gd name="T3" fmla="*/ 965 h 1305"/>
                <a:gd name="T4" fmla="*/ 0 w 393"/>
                <a:gd name="T5" fmla="*/ 995 h 1305"/>
                <a:gd name="T6" fmla="*/ 0 w 393"/>
                <a:gd name="T7" fmla="*/ 1029 h 1305"/>
                <a:gd name="T8" fmla="*/ 388 w 393"/>
                <a:gd name="T9" fmla="*/ 1305 h 1305"/>
                <a:gd name="T10" fmla="*/ 388 w 393"/>
                <a:gd name="T11" fmla="*/ 1279 h 1305"/>
                <a:gd name="T12" fmla="*/ 388 w 393"/>
                <a:gd name="T13" fmla="*/ 1258 h 1305"/>
                <a:gd name="T14" fmla="*/ 393 w 393"/>
                <a:gd name="T15" fmla="*/ 508 h 1305"/>
                <a:gd name="T16" fmla="*/ 10 w 393"/>
                <a:gd name="T17" fmla="*/ 0 h 1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" h="1305">
                  <a:moveTo>
                    <a:pt x="10" y="0"/>
                  </a:moveTo>
                  <a:lnTo>
                    <a:pt x="0" y="965"/>
                  </a:lnTo>
                  <a:lnTo>
                    <a:pt x="0" y="995"/>
                  </a:lnTo>
                  <a:lnTo>
                    <a:pt x="0" y="1029"/>
                  </a:lnTo>
                  <a:lnTo>
                    <a:pt x="388" y="1305"/>
                  </a:lnTo>
                  <a:lnTo>
                    <a:pt x="388" y="1279"/>
                  </a:lnTo>
                  <a:lnTo>
                    <a:pt x="388" y="1258"/>
                  </a:lnTo>
                  <a:lnTo>
                    <a:pt x="393" y="50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122F1B8-8D09-BB58-E6A3-DF4813EB27C9}"/>
                </a:ext>
              </a:extLst>
            </p:cNvPr>
            <p:cNvSpPr/>
            <p:nvPr/>
          </p:nvSpPr>
          <p:spPr bwMode="auto">
            <a:xfrm>
              <a:off x="2126381" y="3332715"/>
              <a:ext cx="647792" cy="352463"/>
            </a:xfrm>
            <a:custGeom>
              <a:gdLst>
                <a:gd name="T0" fmla="*/ 223 w 332"/>
                <a:gd name="T1" fmla="*/ 53 h 177"/>
                <a:gd name="T2" fmla="*/ 198 w 332"/>
                <a:gd name="T3" fmla="*/ 31 h 177"/>
                <a:gd name="T4" fmla="*/ 170 w 332"/>
                <a:gd name="T5" fmla="*/ 14 h 177"/>
                <a:gd name="T6" fmla="*/ 138 w 332"/>
                <a:gd name="T7" fmla="*/ 4 h 177"/>
                <a:gd name="T8" fmla="*/ 103 w 332"/>
                <a:gd name="T9" fmla="*/ 0 h 177"/>
                <a:gd name="T10" fmla="*/ 74 w 332"/>
                <a:gd name="T11" fmla="*/ 3 h 177"/>
                <a:gd name="T12" fmla="*/ 47 w 332"/>
                <a:gd name="T13" fmla="*/ 10 h 177"/>
                <a:gd name="T14" fmla="*/ 23 w 332"/>
                <a:gd name="T15" fmla="*/ 22 h 177"/>
                <a:gd name="T16" fmla="*/ 0 w 332"/>
                <a:gd name="T17" fmla="*/ 37 h 177"/>
                <a:gd name="T18" fmla="*/ 160 w 332"/>
                <a:gd name="T19" fmla="*/ 164 h 177"/>
                <a:gd name="T20" fmla="*/ 177 w 332"/>
                <a:gd name="T21" fmla="*/ 152 h 177"/>
                <a:gd name="T22" fmla="*/ 196 w 332"/>
                <a:gd name="T23" fmla="*/ 143 h 177"/>
                <a:gd name="T24" fmla="*/ 217 w 332"/>
                <a:gd name="T25" fmla="*/ 137 h 177"/>
                <a:gd name="T26" fmla="*/ 239 w 332"/>
                <a:gd name="T27" fmla="*/ 135 h 177"/>
                <a:gd name="T28" fmla="*/ 266 w 332"/>
                <a:gd name="T29" fmla="*/ 138 h 177"/>
                <a:gd name="T30" fmla="*/ 291 w 332"/>
                <a:gd name="T31" fmla="*/ 146 h 177"/>
                <a:gd name="T32" fmla="*/ 313 w 332"/>
                <a:gd name="T33" fmla="*/ 160 h 177"/>
                <a:gd name="T34" fmla="*/ 332 w 332"/>
                <a:gd name="T35" fmla="*/ 177 h 177"/>
                <a:gd name="T36" fmla="*/ 223 w 332"/>
                <a:gd name="T37" fmla="*/ 53 h 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2" h="177">
                  <a:moveTo>
                    <a:pt x="223" y="53"/>
                  </a:moveTo>
                  <a:cubicBezTo>
                    <a:pt x="215" y="45"/>
                    <a:pt x="207" y="38"/>
                    <a:pt x="198" y="31"/>
                  </a:cubicBezTo>
                  <a:cubicBezTo>
                    <a:pt x="189" y="25"/>
                    <a:pt x="180" y="19"/>
                    <a:pt x="170" y="14"/>
                  </a:cubicBezTo>
                  <a:cubicBezTo>
                    <a:pt x="160" y="10"/>
                    <a:pt x="149" y="6"/>
                    <a:pt x="138" y="4"/>
                  </a:cubicBezTo>
                  <a:cubicBezTo>
                    <a:pt x="126" y="1"/>
                    <a:pt x="115" y="0"/>
                    <a:pt x="103" y="0"/>
                  </a:cubicBezTo>
                  <a:cubicBezTo>
                    <a:pt x="93" y="0"/>
                    <a:pt x="84" y="1"/>
                    <a:pt x="74" y="3"/>
                  </a:cubicBezTo>
                  <a:cubicBezTo>
                    <a:pt x="65" y="4"/>
                    <a:pt x="56" y="7"/>
                    <a:pt x="47" y="10"/>
                  </a:cubicBezTo>
                  <a:cubicBezTo>
                    <a:pt x="39" y="13"/>
                    <a:pt x="30" y="17"/>
                    <a:pt x="23" y="22"/>
                  </a:cubicBezTo>
                  <a:cubicBezTo>
                    <a:pt x="15" y="26"/>
                    <a:pt x="7" y="32"/>
                    <a:pt x="0" y="37"/>
                  </a:cubicBezTo>
                  <a:cubicBezTo>
                    <a:pt x="160" y="164"/>
                    <a:pt x="160" y="164"/>
                    <a:pt x="160" y="164"/>
                  </a:cubicBezTo>
                  <a:cubicBezTo>
                    <a:pt x="165" y="160"/>
                    <a:pt x="171" y="156"/>
                    <a:pt x="177" y="152"/>
                  </a:cubicBezTo>
                  <a:cubicBezTo>
                    <a:pt x="183" y="149"/>
                    <a:pt x="190" y="146"/>
                    <a:pt x="196" y="143"/>
                  </a:cubicBezTo>
                  <a:cubicBezTo>
                    <a:pt x="203" y="141"/>
                    <a:pt x="210" y="139"/>
                    <a:pt x="217" y="137"/>
                  </a:cubicBezTo>
                  <a:cubicBezTo>
                    <a:pt x="224" y="136"/>
                    <a:pt x="232" y="135"/>
                    <a:pt x="239" y="135"/>
                  </a:cubicBezTo>
                  <a:cubicBezTo>
                    <a:pt x="249" y="135"/>
                    <a:pt x="258" y="136"/>
                    <a:pt x="266" y="138"/>
                  </a:cubicBezTo>
                  <a:cubicBezTo>
                    <a:pt x="275" y="140"/>
                    <a:pt x="283" y="143"/>
                    <a:pt x="291" y="146"/>
                  </a:cubicBezTo>
                  <a:cubicBezTo>
                    <a:pt x="299" y="150"/>
                    <a:pt x="306" y="154"/>
                    <a:pt x="313" y="160"/>
                  </a:cubicBezTo>
                  <a:cubicBezTo>
                    <a:pt x="320" y="165"/>
                    <a:pt x="326" y="170"/>
                    <a:pt x="332" y="177"/>
                  </a:cubicBezTo>
                  <a:cubicBezTo>
                    <a:pt x="296" y="136"/>
                    <a:pt x="259" y="95"/>
                    <a:pt x="223" y="5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69D129A-C566-43EE-7DDB-D7EC12A11D0B}"/>
                </a:ext>
              </a:extLst>
            </p:cNvPr>
            <p:cNvSpPr/>
            <p:nvPr/>
          </p:nvSpPr>
          <p:spPr bwMode="auto">
            <a:xfrm>
              <a:off x="3258606" y="2620410"/>
              <a:ext cx="54099" cy="1107391"/>
            </a:xfrm>
            <a:custGeom>
              <a:gdLst>
                <a:gd name="T0" fmla="*/ 66 w 66"/>
                <a:gd name="T1" fmla="*/ 1325 h 1351"/>
                <a:gd name="T2" fmla="*/ 66 w 66"/>
                <a:gd name="T3" fmla="*/ 1299 h 1351"/>
                <a:gd name="T4" fmla="*/ 66 w 66"/>
                <a:gd name="T5" fmla="*/ 518 h 1351"/>
                <a:gd name="T6" fmla="*/ 0 w 66"/>
                <a:gd name="T7" fmla="*/ 0 h 1351"/>
                <a:gd name="T8" fmla="*/ 2 w 66"/>
                <a:gd name="T9" fmla="*/ 1008 h 1351"/>
                <a:gd name="T10" fmla="*/ 2 w 66"/>
                <a:gd name="T11" fmla="*/ 1039 h 1351"/>
                <a:gd name="T12" fmla="*/ 2 w 66"/>
                <a:gd name="T13" fmla="*/ 1074 h 1351"/>
                <a:gd name="T14" fmla="*/ 66 w 66"/>
                <a:gd name="T15" fmla="*/ 1351 h 1351"/>
                <a:gd name="T16" fmla="*/ 66 w 66"/>
                <a:gd name="T17" fmla="*/ 1325 h 13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351">
                  <a:moveTo>
                    <a:pt x="66" y="1325"/>
                  </a:moveTo>
                  <a:lnTo>
                    <a:pt x="66" y="1299"/>
                  </a:lnTo>
                  <a:lnTo>
                    <a:pt x="66" y="518"/>
                  </a:lnTo>
                  <a:lnTo>
                    <a:pt x="0" y="0"/>
                  </a:lnTo>
                  <a:lnTo>
                    <a:pt x="2" y="1008"/>
                  </a:lnTo>
                  <a:lnTo>
                    <a:pt x="2" y="1039"/>
                  </a:lnTo>
                  <a:lnTo>
                    <a:pt x="2" y="1074"/>
                  </a:lnTo>
                  <a:lnTo>
                    <a:pt x="66" y="1351"/>
                  </a:lnTo>
                  <a:lnTo>
                    <a:pt x="66" y="132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7BE058C-FD3D-2A0F-FF6B-9366D3B0DA58}"/>
                </a:ext>
              </a:extLst>
            </p:cNvPr>
            <p:cNvSpPr/>
            <p:nvPr/>
          </p:nvSpPr>
          <p:spPr bwMode="auto">
            <a:xfrm>
              <a:off x="4231569" y="2195816"/>
              <a:ext cx="228692" cy="1462312"/>
            </a:xfrm>
            <a:custGeom>
              <a:gdLst>
                <a:gd name="T0" fmla="*/ 263 w 279"/>
                <a:gd name="T1" fmla="*/ 0 h 1784"/>
                <a:gd name="T2" fmla="*/ 0 w 279"/>
                <a:gd name="T3" fmla="*/ 634 h 1784"/>
                <a:gd name="T4" fmla="*/ 12 w 279"/>
                <a:gd name="T5" fmla="*/ 1784 h 1784"/>
                <a:gd name="T6" fmla="*/ 279 w 279"/>
                <a:gd name="T7" fmla="*/ 1484 h 1784"/>
                <a:gd name="T8" fmla="*/ 263 w 279"/>
                <a:gd name="T9" fmla="*/ 0 h 17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784">
                  <a:moveTo>
                    <a:pt x="263" y="0"/>
                  </a:moveTo>
                  <a:lnTo>
                    <a:pt x="0" y="634"/>
                  </a:lnTo>
                  <a:lnTo>
                    <a:pt x="12" y="1784"/>
                  </a:lnTo>
                  <a:lnTo>
                    <a:pt x="279" y="148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529B999-AB2F-703E-DAB2-501A4B1DAAB7}"/>
                </a:ext>
              </a:extLst>
            </p:cNvPr>
            <p:cNvSpPr/>
            <p:nvPr/>
          </p:nvSpPr>
          <p:spPr bwMode="auto">
            <a:xfrm>
              <a:off x="4241407" y="3334353"/>
              <a:ext cx="742632" cy="727059"/>
            </a:xfrm>
            <a:custGeom>
              <a:gdLst>
                <a:gd name="T0" fmla="*/ 369 w 383"/>
                <a:gd name="T1" fmla="*/ 97 h 375"/>
                <a:gd name="T2" fmla="*/ 333 w 383"/>
                <a:gd name="T3" fmla="*/ 47 h 375"/>
                <a:gd name="T4" fmla="*/ 281 w 383"/>
                <a:gd name="T5" fmla="*/ 12 h 375"/>
                <a:gd name="T6" fmla="*/ 218 w 383"/>
                <a:gd name="T7" fmla="*/ 0 h 375"/>
                <a:gd name="T8" fmla="*/ 189 w 383"/>
                <a:gd name="T9" fmla="*/ 3 h 375"/>
                <a:gd name="T10" fmla="*/ 161 w 383"/>
                <a:gd name="T11" fmla="*/ 11 h 375"/>
                <a:gd name="T12" fmla="*/ 136 w 383"/>
                <a:gd name="T13" fmla="*/ 23 h 375"/>
                <a:gd name="T14" fmla="*/ 113 w 383"/>
                <a:gd name="T15" fmla="*/ 40 h 375"/>
                <a:gd name="T16" fmla="*/ 0 w 383"/>
                <a:gd name="T17" fmla="*/ 167 h 375"/>
                <a:gd name="T18" fmla="*/ 17 w 383"/>
                <a:gd name="T19" fmla="*/ 155 h 375"/>
                <a:gd name="T20" fmla="*/ 37 w 383"/>
                <a:gd name="T21" fmla="*/ 145 h 375"/>
                <a:gd name="T22" fmla="*/ 58 w 383"/>
                <a:gd name="T23" fmla="*/ 139 h 375"/>
                <a:gd name="T24" fmla="*/ 81 w 383"/>
                <a:gd name="T25" fmla="*/ 137 h 375"/>
                <a:gd name="T26" fmla="*/ 130 w 383"/>
                <a:gd name="T27" fmla="*/ 146 h 375"/>
                <a:gd name="T28" fmla="*/ 170 w 383"/>
                <a:gd name="T29" fmla="*/ 173 h 375"/>
                <a:gd name="T30" fmla="*/ 197 w 383"/>
                <a:gd name="T31" fmla="*/ 212 h 375"/>
                <a:gd name="T32" fmla="*/ 207 w 383"/>
                <a:gd name="T33" fmla="*/ 260 h 375"/>
                <a:gd name="T34" fmla="*/ 202 w 383"/>
                <a:gd name="T35" fmla="*/ 297 h 375"/>
                <a:gd name="T36" fmla="*/ 187 w 383"/>
                <a:gd name="T37" fmla="*/ 329 h 375"/>
                <a:gd name="T38" fmla="*/ 163 w 383"/>
                <a:gd name="T39" fmla="*/ 356 h 375"/>
                <a:gd name="T40" fmla="*/ 133 w 383"/>
                <a:gd name="T41" fmla="*/ 375 h 375"/>
                <a:gd name="T42" fmla="*/ 287 w 383"/>
                <a:gd name="T43" fmla="*/ 308 h 375"/>
                <a:gd name="T44" fmla="*/ 326 w 383"/>
                <a:gd name="T45" fmla="*/ 284 h 375"/>
                <a:gd name="T46" fmla="*/ 356 w 383"/>
                <a:gd name="T47" fmla="*/ 249 h 375"/>
                <a:gd name="T48" fmla="*/ 376 w 383"/>
                <a:gd name="T49" fmla="*/ 207 h 375"/>
                <a:gd name="T50" fmla="*/ 382 w 383"/>
                <a:gd name="T51" fmla="*/ 160 h 375"/>
                <a:gd name="T52" fmla="*/ 369 w 383"/>
                <a:gd name="T53" fmla="*/ 97 h 3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3" h="375">
                  <a:moveTo>
                    <a:pt x="369" y="97"/>
                  </a:moveTo>
                  <a:cubicBezTo>
                    <a:pt x="360" y="78"/>
                    <a:pt x="348" y="61"/>
                    <a:pt x="333" y="47"/>
                  </a:cubicBezTo>
                  <a:cubicBezTo>
                    <a:pt x="318" y="32"/>
                    <a:pt x="301" y="20"/>
                    <a:pt x="281" y="12"/>
                  </a:cubicBezTo>
                  <a:cubicBezTo>
                    <a:pt x="262" y="4"/>
                    <a:pt x="241" y="0"/>
                    <a:pt x="218" y="0"/>
                  </a:cubicBezTo>
                  <a:cubicBezTo>
                    <a:pt x="208" y="0"/>
                    <a:pt x="199" y="1"/>
                    <a:pt x="189" y="3"/>
                  </a:cubicBezTo>
                  <a:cubicBezTo>
                    <a:pt x="179" y="5"/>
                    <a:pt x="170" y="7"/>
                    <a:pt x="161" y="11"/>
                  </a:cubicBezTo>
                  <a:cubicBezTo>
                    <a:pt x="152" y="14"/>
                    <a:pt x="144" y="18"/>
                    <a:pt x="136" y="23"/>
                  </a:cubicBezTo>
                  <a:cubicBezTo>
                    <a:pt x="128" y="28"/>
                    <a:pt x="120" y="34"/>
                    <a:pt x="113" y="4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5" y="163"/>
                    <a:pt x="11" y="158"/>
                    <a:pt x="17" y="155"/>
                  </a:cubicBezTo>
                  <a:cubicBezTo>
                    <a:pt x="23" y="151"/>
                    <a:pt x="30" y="148"/>
                    <a:pt x="37" y="145"/>
                  </a:cubicBezTo>
                  <a:cubicBezTo>
                    <a:pt x="44" y="142"/>
                    <a:pt x="51" y="140"/>
                    <a:pt x="58" y="139"/>
                  </a:cubicBezTo>
                  <a:cubicBezTo>
                    <a:pt x="66" y="137"/>
                    <a:pt x="73" y="137"/>
                    <a:pt x="81" y="137"/>
                  </a:cubicBezTo>
                  <a:cubicBezTo>
                    <a:pt x="98" y="137"/>
                    <a:pt x="115" y="140"/>
                    <a:pt x="130" y="146"/>
                  </a:cubicBezTo>
                  <a:cubicBezTo>
                    <a:pt x="145" y="152"/>
                    <a:pt x="158" y="161"/>
                    <a:pt x="170" y="173"/>
                  </a:cubicBezTo>
                  <a:cubicBezTo>
                    <a:pt x="181" y="184"/>
                    <a:pt x="190" y="197"/>
                    <a:pt x="197" y="212"/>
                  </a:cubicBezTo>
                  <a:cubicBezTo>
                    <a:pt x="203" y="227"/>
                    <a:pt x="207" y="243"/>
                    <a:pt x="207" y="260"/>
                  </a:cubicBezTo>
                  <a:cubicBezTo>
                    <a:pt x="207" y="273"/>
                    <a:pt x="205" y="285"/>
                    <a:pt x="202" y="297"/>
                  </a:cubicBezTo>
                  <a:cubicBezTo>
                    <a:pt x="199" y="309"/>
                    <a:pt x="193" y="320"/>
                    <a:pt x="187" y="329"/>
                  </a:cubicBezTo>
                  <a:cubicBezTo>
                    <a:pt x="180" y="339"/>
                    <a:pt x="172" y="348"/>
                    <a:pt x="163" y="356"/>
                  </a:cubicBezTo>
                  <a:cubicBezTo>
                    <a:pt x="154" y="364"/>
                    <a:pt x="144" y="370"/>
                    <a:pt x="133" y="375"/>
                  </a:cubicBezTo>
                  <a:cubicBezTo>
                    <a:pt x="184" y="352"/>
                    <a:pt x="235" y="330"/>
                    <a:pt x="287" y="308"/>
                  </a:cubicBezTo>
                  <a:cubicBezTo>
                    <a:pt x="301" y="302"/>
                    <a:pt x="314" y="293"/>
                    <a:pt x="326" y="284"/>
                  </a:cubicBezTo>
                  <a:cubicBezTo>
                    <a:pt x="338" y="274"/>
                    <a:pt x="348" y="262"/>
                    <a:pt x="356" y="249"/>
                  </a:cubicBezTo>
                  <a:cubicBezTo>
                    <a:pt x="365" y="236"/>
                    <a:pt x="371" y="222"/>
                    <a:pt x="376" y="207"/>
                  </a:cubicBezTo>
                  <a:cubicBezTo>
                    <a:pt x="380" y="192"/>
                    <a:pt x="383" y="176"/>
                    <a:pt x="382" y="160"/>
                  </a:cubicBezTo>
                  <a:cubicBezTo>
                    <a:pt x="382" y="138"/>
                    <a:pt x="377" y="117"/>
                    <a:pt x="369" y="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EFE53E9-393B-623F-7CC2-7308BCB2F0A0}"/>
                </a:ext>
              </a:extLst>
            </p:cNvPr>
            <p:cNvSpPr/>
            <p:nvPr/>
          </p:nvSpPr>
          <p:spPr bwMode="auto">
            <a:xfrm>
              <a:off x="2075806" y="3808949"/>
              <a:ext cx="337709" cy="1918057"/>
            </a:xfrm>
            <a:custGeom>
              <a:gdLst>
                <a:gd name="T0" fmla="*/ 24 w 412"/>
                <a:gd name="T1" fmla="*/ 0 h 2340"/>
                <a:gd name="T2" fmla="*/ 22 w 412"/>
                <a:gd name="T3" fmla="*/ 34 h 2340"/>
                <a:gd name="T4" fmla="*/ 22 w 412"/>
                <a:gd name="T5" fmla="*/ 62 h 2340"/>
                <a:gd name="T6" fmla="*/ 0 w 412"/>
                <a:gd name="T7" fmla="*/ 2340 h 2340"/>
                <a:gd name="T8" fmla="*/ 400 w 412"/>
                <a:gd name="T9" fmla="*/ 1995 h 2340"/>
                <a:gd name="T10" fmla="*/ 412 w 412"/>
                <a:gd name="T11" fmla="*/ 239 h 2340"/>
                <a:gd name="T12" fmla="*/ 412 w 412"/>
                <a:gd name="T13" fmla="*/ 216 h 2340"/>
                <a:gd name="T14" fmla="*/ 412 w 412"/>
                <a:gd name="T15" fmla="*/ 192 h 2340"/>
                <a:gd name="T16" fmla="*/ 24 w 412"/>
                <a:gd name="T17" fmla="*/ 0 h 23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2340">
                  <a:moveTo>
                    <a:pt x="24" y="0"/>
                  </a:moveTo>
                  <a:lnTo>
                    <a:pt x="22" y="34"/>
                  </a:lnTo>
                  <a:lnTo>
                    <a:pt x="22" y="62"/>
                  </a:lnTo>
                  <a:lnTo>
                    <a:pt x="0" y="2340"/>
                  </a:lnTo>
                  <a:lnTo>
                    <a:pt x="400" y="1995"/>
                  </a:lnTo>
                  <a:lnTo>
                    <a:pt x="412" y="239"/>
                  </a:lnTo>
                  <a:lnTo>
                    <a:pt x="412" y="216"/>
                  </a:lnTo>
                  <a:lnTo>
                    <a:pt x="412" y="19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9C8A494-8EBD-6141-7B7D-21478943325F}"/>
                </a:ext>
              </a:extLst>
            </p:cNvPr>
            <p:cNvSpPr/>
            <p:nvPr/>
          </p:nvSpPr>
          <p:spPr bwMode="auto">
            <a:xfrm>
              <a:off x="2126624" y="3890917"/>
              <a:ext cx="370496" cy="174593"/>
            </a:xfrm>
            <a:custGeom>
              <a:gdLst>
                <a:gd name="T0" fmla="*/ 183 w 191"/>
                <a:gd name="T1" fmla="*/ 87 h 90"/>
                <a:gd name="T2" fmla="*/ 182 w 191"/>
                <a:gd name="T3" fmla="*/ 86 h 90"/>
                <a:gd name="T4" fmla="*/ 176 w 191"/>
                <a:gd name="T5" fmla="*/ 82 h 90"/>
                <a:gd name="T6" fmla="*/ 174 w 191"/>
                <a:gd name="T7" fmla="*/ 81 h 90"/>
                <a:gd name="T8" fmla="*/ 168 w 191"/>
                <a:gd name="T9" fmla="*/ 77 h 90"/>
                <a:gd name="T10" fmla="*/ 167 w 191"/>
                <a:gd name="T11" fmla="*/ 77 h 90"/>
                <a:gd name="T12" fmla="*/ 161 w 191"/>
                <a:gd name="T13" fmla="*/ 72 h 90"/>
                <a:gd name="T14" fmla="*/ 0 w 191"/>
                <a:gd name="T15" fmla="*/ 0 h 90"/>
                <a:gd name="T16" fmla="*/ 4 w 191"/>
                <a:gd name="T17" fmla="*/ 3 h 90"/>
                <a:gd name="T18" fmla="*/ 7 w 191"/>
                <a:gd name="T19" fmla="*/ 6 h 90"/>
                <a:gd name="T20" fmla="*/ 8 w 191"/>
                <a:gd name="T21" fmla="*/ 7 h 90"/>
                <a:gd name="T22" fmla="*/ 9 w 191"/>
                <a:gd name="T23" fmla="*/ 7 h 90"/>
                <a:gd name="T24" fmla="*/ 9 w 191"/>
                <a:gd name="T25" fmla="*/ 8 h 90"/>
                <a:gd name="T26" fmla="*/ 11 w 191"/>
                <a:gd name="T27" fmla="*/ 9 h 90"/>
                <a:gd name="T28" fmla="*/ 15 w 191"/>
                <a:gd name="T29" fmla="*/ 12 h 90"/>
                <a:gd name="T30" fmla="*/ 17 w 191"/>
                <a:gd name="T31" fmla="*/ 13 h 90"/>
                <a:gd name="T32" fmla="*/ 18 w 191"/>
                <a:gd name="T33" fmla="*/ 14 h 90"/>
                <a:gd name="T34" fmla="*/ 19 w 191"/>
                <a:gd name="T35" fmla="*/ 14 h 90"/>
                <a:gd name="T36" fmla="*/ 21 w 191"/>
                <a:gd name="T37" fmla="*/ 15 h 90"/>
                <a:gd name="T38" fmla="*/ 27 w 191"/>
                <a:gd name="T39" fmla="*/ 18 h 90"/>
                <a:gd name="T40" fmla="*/ 28 w 191"/>
                <a:gd name="T41" fmla="*/ 19 h 90"/>
                <a:gd name="T42" fmla="*/ 28 w 191"/>
                <a:gd name="T43" fmla="*/ 19 h 90"/>
                <a:gd name="T44" fmla="*/ 29 w 191"/>
                <a:gd name="T45" fmla="*/ 20 h 90"/>
                <a:gd name="T46" fmla="*/ 33 w 191"/>
                <a:gd name="T47" fmla="*/ 21 h 90"/>
                <a:gd name="T48" fmla="*/ 39 w 191"/>
                <a:gd name="T49" fmla="*/ 24 h 90"/>
                <a:gd name="T50" fmla="*/ 191 w 191"/>
                <a:gd name="T51" fmla="*/ 90 h 90"/>
                <a:gd name="T52" fmla="*/ 183 w 191"/>
                <a:gd name="T53" fmla="*/ 87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1" h="90">
                  <a:moveTo>
                    <a:pt x="183" y="87"/>
                  </a:moveTo>
                  <a:cubicBezTo>
                    <a:pt x="183" y="86"/>
                    <a:pt x="183" y="86"/>
                    <a:pt x="182" y="86"/>
                  </a:cubicBezTo>
                  <a:cubicBezTo>
                    <a:pt x="180" y="85"/>
                    <a:pt x="178" y="84"/>
                    <a:pt x="176" y="82"/>
                  </a:cubicBezTo>
                  <a:cubicBezTo>
                    <a:pt x="175" y="82"/>
                    <a:pt x="175" y="82"/>
                    <a:pt x="174" y="81"/>
                  </a:cubicBezTo>
                  <a:cubicBezTo>
                    <a:pt x="172" y="80"/>
                    <a:pt x="170" y="79"/>
                    <a:pt x="168" y="77"/>
                  </a:cubicBezTo>
                  <a:cubicBezTo>
                    <a:pt x="168" y="77"/>
                    <a:pt x="168" y="77"/>
                    <a:pt x="167" y="77"/>
                  </a:cubicBezTo>
                  <a:cubicBezTo>
                    <a:pt x="165" y="75"/>
                    <a:pt x="163" y="73"/>
                    <a:pt x="161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4" y="3"/>
                  </a:cubicBezTo>
                  <a:cubicBezTo>
                    <a:pt x="5" y="4"/>
                    <a:pt x="6" y="5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10" y="8"/>
                    <a:pt x="11" y="8"/>
                    <a:pt x="11" y="9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2"/>
                    <a:pt x="17" y="13"/>
                    <a:pt x="17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5"/>
                    <a:pt x="21" y="15"/>
                  </a:cubicBezTo>
                  <a:cubicBezTo>
                    <a:pt x="23" y="16"/>
                    <a:pt x="25" y="17"/>
                    <a:pt x="27" y="18"/>
                  </a:cubicBezTo>
                  <a:cubicBezTo>
                    <a:pt x="27" y="19"/>
                    <a:pt x="27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20"/>
                    <a:pt x="29" y="20"/>
                  </a:cubicBezTo>
                  <a:cubicBezTo>
                    <a:pt x="30" y="20"/>
                    <a:pt x="31" y="21"/>
                    <a:pt x="33" y="21"/>
                  </a:cubicBezTo>
                  <a:cubicBezTo>
                    <a:pt x="35" y="22"/>
                    <a:pt x="37" y="23"/>
                    <a:pt x="39" y="24"/>
                  </a:cubicBezTo>
                  <a:cubicBezTo>
                    <a:pt x="89" y="46"/>
                    <a:pt x="140" y="68"/>
                    <a:pt x="191" y="90"/>
                  </a:cubicBezTo>
                  <a:cubicBezTo>
                    <a:pt x="188" y="89"/>
                    <a:pt x="186" y="88"/>
                    <a:pt x="183" y="8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381DB44-0807-B2B5-0B78-B7AE7ECF9A9E}"/>
                </a:ext>
              </a:extLst>
            </p:cNvPr>
            <p:cNvSpPr/>
            <p:nvPr/>
          </p:nvSpPr>
          <p:spPr bwMode="auto">
            <a:xfrm>
              <a:off x="2207774" y="3462224"/>
              <a:ext cx="600828" cy="597549"/>
            </a:xfrm>
            <a:custGeom>
              <a:gdLst>
                <a:gd name="T0" fmla="*/ 310 w 310"/>
                <a:gd name="T1" fmla="*/ 186 h 308"/>
                <a:gd name="T2" fmla="*/ 310 w 310"/>
                <a:gd name="T3" fmla="*/ 186 h 308"/>
                <a:gd name="T4" fmla="*/ 308 w 310"/>
                <a:gd name="T5" fmla="*/ 176 h 308"/>
                <a:gd name="T6" fmla="*/ 308 w 310"/>
                <a:gd name="T7" fmla="*/ 175 h 308"/>
                <a:gd name="T8" fmla="*/ 304 w 310"/>
                <a:gd name="T9" fmla="*/ 160 h 308"/>
                <a:gd name="T10" fmla="*/ 302 w 310"/>
                <a:gd name="T11" fmla="*/ 156 h 308"/>
                <a:gd name="T12" fmla="*/ 291 w 310"/>
                <a:gd name="T13" fmla="*/ 135 h 308"/>
                <a:gd name="T14" fmla="*/ 289 w 310"/>
                <a:gd name="T15" fmla="*/ 132 h 308"/>
                <a:gd name="T16" fmla="*/ 168 w 310"/>
                <a:gd name="T17" fmla="*/ 0 h 308"/>
                <a:gd name="T18" fmla="*/ 181 w 310"/>
                <a:gd name="T19" fmla="*/ 17 h 308"/>
                <a:gd name="T20" fmla="*/ 190 w 310"/>
                <a:gd name="T21" fmla="*/ 32 h 308"/>
                <a:gd name="T22" fmla="*/ 199 w 310"/>
                <a:gd name="T23" fmla="*/ 55 h 308"/>
                <a:gd name="T24" fmla="*/ 203 w 310"/>
                <a:gd name="T25" fmla="*/ 70 h 308"/>
                <a:gd name="T26" fmla="*/ 205 w 310"/>
                <a:gd name="T27" fmla="*/ 83 h 308"/>
                <a:gd name="T28" fmla="*/ 206 w 310"/>
                <a:gd name="T29" fmla="*/ 97 h 308"/>
                <a:gd name="T30" fmla="*/ 205 w 310"/>
                <a:gd name="T31" fmla="*/ 112 h 308"/>
                <a:gd name="T32" fmla="*/ 203 w 310"/>
                <a:gd name="T33" fmla="*/ 127 h 308"/>
                <a:gd name="T34" fmla="*/ 199 w 310"/>
                <a:gd name="T35" fmla="*/ 141 h 308"/>
                <a:gd name="T36" fmla="*/ 194 w 310"/>
                <a:gd name="T37" fmla="*/ 154 h 308"/>
                <a:gd name="T38" fmla="*/ 188 w 310"/>
                <a:gd name="T39" fmla="*/ 166 h 308"/>
                <a:gd name="T40" fmla="*/ 175 w 310"/>
                <a:gd name="T41" fmla="*/ 185 h 308"/>
                <a:gd name="T42" fmla="*/ 162 w 310"/>
                <a:gd name="T43" fmla="*/ 200 h 308"/>
                <a:gd name="T44" fmla="*/ 149 w 310"/>
                <a:gd name="T45" fmla="*/ 211 h 308"/>
                <a:gd name="T46" fmla="*/ 135 w 310"/>
                <a:gd name="T47" fmla="*/ 221 h 308"/>
                <a:gd name="T48" fmla="*/ 116 w 310"/>
                <a:gd name="T49" fmla="*/ 230 h 308"/>
                <a:gd name="T50" fmla="*/ 100 w 310"/>
                <a:gd name="T51" fmla="*/ 236 h 308"/>
                <a:gd name="T52" fmla="*/ 83 w 310"/>
                <a:gd name="T53" fmla="*/ 240 h 308"/>
                <a:gd name="T54" fmla="*/ 61 w 310"/>
                <a:gd name="T55" fmla="*/ 242 h 308"/>
                <a:gd name="T56" fmla="*/ 29 w 310"/>
                <a:gd name="T57" fmla="*/ 238 h 308"/>
                <a:gd name="T58" fmla="*/ 0 w 310"/>
                <a:gd name="T59" fmla="*/ 229 h 308"/>
                <a:gd name="T60" fmla="*/ 162 w 310"/>
                <a:gd name="T61" fmla="*/ 303 h 308"/>
                <a:gd name="T62" fmla="*/ 186 w 310"/>
                <a:gd name="T63" fmla="*/ 308 h 308"/>
                <a:gd name="T64" fmla="*/ 212 w 310"/>
                <a:gd name="T65" fmla="*/ 307 h 308"/>
                <a:gd name="T66" fmla="*/ 225 w 310"/>
                <a:gd name="T67" fmla="*/ 305 h 308"/>
                <a:gd name="T68" fmla="*/ 229 w 310"/>
                <a:gd name="T69" fmla="*/ 304 h 308"/>
                <a:gd name="T70" fmla="*/ 241 w 310"/>
                <a:gd name="T71" fmla="*/ 300 h 308"/>
                <a:gd name="T72" fmla="*/ 252 w 310"/>
                <a:gd name="T73" fmla="*/ 294 h 308"/>
                <a:gd name="T74" fmla="*/ 255 w 310"/>
                <a:gd name="T75" fmla="*/ 292 h 308"/>
                <a:gd name="T76" fmla="*/ 267 w 310"/>
                <a:gd name="T77" fmla="*/ 285 h 308"/>
                <a:gd name="T78" fmla="*/ 276 w 310"/>
                <a:gd name="T79" fmla="*/ 277 h 308"/>
                <a:gd name="T80" fmla="*/ 277 w 310"/>
                <a:gd name="T81" fmla="*/ 275 h 308"/>
                <a:gd name="T82" fmla="*/ 286 w 310"/>
                <a:gd name="T83" fmla="*/ 265 h 308"/>
                <a:gd name="T84" fmla="*/ 293 w 310"/>
                <a:gd name="T85" fmla="*/ 255 h 308"/>
                <a:gd name="T86" fmla="*/ 296 w 310"/>
                <a:gd name="T87" fmla="*/ 250 h 308"/>
                <a:gd name="T88" fmla="*/ 299 w 310"/>
                <a:gd name="T89" fmla="*/ 246 h 308"/>
                <a:gd name="T90" fmla="*/ 301 w 310"/>
                <a:gd name="T91" fmla="*/ 240 h 308"/>
                <a:gd name="T92" fmla="*/ 301 w 310"/>
                <a:gd name="T93" fmla="*/ 240 h 308"/>
                <a:gd name="T94" fmla="*/ 305 w 310"/>
                <a:gd name="T95" fmla="*/ 231 h 308"/>
                <a:gd name="T96" fmla="*/ 305 w 310"/>
                <a:gd name="T97" fmla="*/ 229 h 308"/>
                <a:gd name="T98" fmla="*/ 307 w 310"/>
                <a:gd name="T99" fmla="*/ 222 h 308"/>
                <a:gd name="T100" fmla="*/ 308 w 310"/>
                <a:gd name="T101" fmla="*/ 219 h 308"/>
                <a:gd name="T102" fmla="*/ 309 w 310"/>
                <a:gd name="T103" fmla="*/ 213 h 308"/>
                <a:gd name="T104" fmla="*/ 309 w 310"/>
                <a:gd name="T105" fmla="*/ 208 h 308"/>
                <a:gd name="T106" fmla="*/ 310 w 310"/>
                <a:gd name="T107" fmla="*/ 203 h 308"/>
                <a:gd name="T108" fmla="*/ 310 w 310"/>
                <a:gd name="T109" fmla="*/ 198 h 308"/>
                <a:gd name="T110" fmla="*/ 310 w 310"/>
                <a:gd name="T111" fmla="*/ 197 h 308"/>
                <a:gd name="T112" fmla="*/ 310 w 310"/>
                <a:gd name="T113" fmla="*/ 191 h 3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308">
                  <a:moveTo>
                    <a:pt x="310" y="191"/>
                  </a:moveTo>
                  <a:cubicBezTo>
                    <a:pt x="310" y="190"/>
                    <a:pt x="310" y="188"/>
                    <a:pt x="310" y="186"/>
                  </a:cubicBezTo>
                  <a:cubicBezTo>
                    <a:pt x="310" y="186"/>
                    <a:pt x="310" y="186"/>
                    <a:pt x="310" y="186"/>
                  </a:cubicBezTo>
                  <a:cubicBezTo>
                    <a:pt x="310" y="186"/>
                    <a:pt x="310" y="186"/>
                    <a:pt x="310" y="186"/>
                  </a:cubicBezTo>
                  <a:cubicBezTo>
                    <a:pt x="309" y="184"/>
                    <a:pt x="309" y="182"/>
                    <a:pt x="309" y="181"/>
                  </a:cubicBezTo>
                  <a:cubicBezTo>
                    <a:pt x="309" y="179"/>
                    <a:pt x="308" y="177"/>
                    <a:pt x="308" y="176"/>
                  </a:cubicBezTo>
                  <a:cubicBezTo>
                    <a:pt x="308" y="176"/>
                    <a:pt x="308" y="176"/>
                    <a:pt x="308" y="176"/>
                  </a:cubicBezTo>
                  <a:cubicBezTo>
                    <a:pt x="308" y="175"/>
                    <a:pt x="308" y="175"/>
                    <a:pt x="308" y="175"/>
                  </a:cubicBezTo>
                  <a:cubicBezTo>
                    <a:pt x="307" y="171"/>
                    <a:pt x="306" y="166"/>
                    <a:pt x="305" y="162"/>
                  </a:cubicBezTo>
                  <a:cubicBezTo>
                    <a:pt x="304" y="162"/>
                    <a:pt x="304" y="161"/>
                    <a:pt x="304" y="160"/>
                  </a:cubicBezTo>
                  <a:cubicBezTo>
                    <a:pt x="304" y="160"/>
                    <a:pt x="304" y="159"/>
                    <a:pt x="303" y="159"/>
                  </a:cubicBezTo>
                  <a:cubicBezTo>
                    <a:pt x="303" y="158"/>
                    <a:pt x="303" y="157"/>
                    <a:pt x="302" y="156"/>
                  </a:cubicBezTo>
                  <a:cubicBezTo>
                    <a:pt x="300" y="149"/>
                    <a:pt x="297" y="143"/>
                    <a:pt x="293" y="137"/>
                  </a:cubicBezTo>
                  <a:cubicBezTo>
                    <a:pt x="292" y="136"/>
                    <a:pt x="292" y="136"/>
                    <a:pt x="291" y="135"/>
                  </a:cubicBezTo>
                  <a:cubicBezTo>
                    <a:pt x="291" y="134"/>
                    <a:pt x="291" y="134"/>
                    <a:pt x="290" y="133"/>
                  </a:cubicBezTo>
                  <a:cubicBezTo>
                    <a:pt x="290" y="133"/>
                    <a:pt x="289" y="132"/>
                    <a:pt x="289" y="132"/>
                  </a:cubicBezTo>
                  <a:cubicBezTo>
                    <a:pt x="286" y="128"/>
                    <a:pt x="284" y="125"/>
                    <a:pt x="281" y="121"/>
                  </a:cubicBezTo>
                  <a:cubicBezTo>
                    <a:pt x="243" y="81"/>
                    <a:pt x="206" y="40"/>
                    <a:pt x="168" y="0"/>
                  </a:cubicBezTo>
                  <a:cubicBezTo>
                    <a:pt x="172" y="4"/>
                    <a:pt x="175" y="9"/>
                    <a:pt x="179" y="13"/>
                  </a:cubicBezTo>
                  <a:cubicBezTo>
                    <a:pt x="180" y="15"/>
                    <a:pt x="181" y="16"/>
                    <a:pt x="181" y="17"/>
                  </a:cubicBezTo>
                  <a:cubicBezTo>
                    <a:pt x="185" y="22"/>
                    <a:pt x="188" y="27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3" y="37"/>
                    <a:pt x="195" y="43"/>
                    <a:pt x="197" y="48"/>
                  </a:cubicBezTo>
                  <a:cubicBezTo>
                    <a:pt x="198" y="50"/>
                    <a:pt x="199" y="52"/>
                    <a:pt x="199" y="55"/>
                  </a:cubicBezTo>
                  <a:cubicBezTo>
                    <a:pt x="200" y="56"/>
                    <a:pt x="200" y="57"/>
                    <a:pt x="200" y="58"/>
                  </a:cubicBezTo>
                  <a:cubicBezTo>
                    <a:pt x="202" y="62"/>
                    <a:pt x="203" y="66"/>
                    <a:pt x="203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4" y="74"/>
                    <a:pt x="205" y="79"/>
                    <a:pt x="205" y="83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6" y="88"/>
                    <a:pt x="206" y="93"/>
                    <a:pt x="206" y="97"/>
                  </a:cubicBezTo>
                  <a:cubicBezTo>
                    <a:pt x="206" y="102"/>
                    <a:pt x="206" y="107"/>
                    <a:pt x="205" y="112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204" y="117"/>
                    <a:pt x="204" y="121"/>
                    <a:pt x="203" y="126"/>
                  </a:cubicBezTo>
                  <a:cubicBezTo>
                    <a:pt x="203" y="126"/>
                    <a:pt x="203" y="127"/>
                    <a:pt x="203" y="127"/>
                  </a:cubicBezTo>
                  <a:cubicBezTo>
                    <a:pt x="202" y="131"/>
                    <a:pt x="201" y="135"/>
                    <a:pt x="199" y="139"/>
                  </a:cubicBezTo>
                  <a:cubicBezTo>
                    <a:pt x="199" y="140"/>
                    <a:pt x="199" y="140"/>
                    <a:pt x="199" y="141"/>
                  </a:cubicBezTo>
                  <a:cubicBezTo>
                    <a:pt x="198" y="145"/>
                    <a:pt x="196" y="149"/>
                    <a:pt x="194" y="153"/>
                  </a:cubicBezTo>
                  <a:cubicBezTo>
                    <a:pt x="194" y="153"/>
                    <a:pt x="194" y="153"/>
                    <a:pt x="194" y="154"/>
                  </a:cubicBezTo>
                  <a:cubicBezTo>
                    <a:pt x="192" y="158"/>
                    <a:pt x="190" y="162"/>
                    <a:pt x="188" y="165"/>
                  </a:cubicBezTo>
                  <a:cubicBezTo>
                    <a:pt x="188" y="166"/>
                    <a:pt x="188" y="166"/>
                    <a:pt x="188" y="166"/>
                  </a:cubicBezTo>
                  <a:cubicBezTo>
                    <a:pt x="186" y="169"/>
                    <a:pt x="184" y="172"/>
                    <a:pt x="183" y="175"/>
                  </a:cubicBezTo>
                  <a:cubicBezTo>
                    <a:pt x="180" y="178"/>
                    <a:pt x="178" y="182"/>
                    <a:pt x="175" y="185"/>
                  </a:cubicBezTo>
                  <a:cubicBezTo>
                    <a:pt x="174" y="186"/>
                    <a:pt x="174" y="187"/>
                    <a:pt x="173" y="188"/>
                  </a:cubicBezTo>
                  <a:cubicBezTo>
                    <a:pt x="169" y="192"/>
                    <a:pt x="166" y="196"/>
                    <a:pt x="162" y="200"/>
                  </a:cubicBezTo>
                  <a:cubicBezTo>
                    <a:pt x="161" y="201"/>
                    <a:pt x="160" y="202"/>
                    <a:pt x="159" y="203"/>
                  </a:cubicBezTo>
                  <a:cubicBezTo>
                    <a:pt x="156" y="206"/>
                    <a:pt x="153" y="208"/>
                    <a:pt x="149" y="211"/>
                  </a:cubicBezTo>
                  <a:cubicBezTo>
                    <a:pt x="148" y="212"/>
                    <a:pt x="146" y="213"/>
                    <a:pt x="145" y="214"/>
                  </a:cubicBezTo>
                  <a:cubicBezTo>
                    <a:pt x="142" y="217"/>
                    <a:pt x="138" y="219"/>
                    <a:pt x="135" y="221"/>
                  </a:cubicBezTo>
                  <a:cubicBezTo>
                    <a:pt x="133" y="222"/>
                    <a:pt x="132" y="222"/>
                    <a:pt x="131" y="223"/>
                  </a:cubicBezTo>
                  <a:cubicBezTo>
                    <a:pt x="126" y="226"/>
                    <a:pt x="121" y="228"/>
                    <a:pt x="116" y="230"/>
                  </a:cubicBezTo>
                  <a:cubicBezTo>
                    <a:pt x="115" y="231"/>
                    <a:pt x="114" y="231"/>
                    <a:pt x="113" y="231"/>
                  </a:cubicBezTo>
                  <a:cubicBezTo>
                    <a:pt x="109" y="233"/>
                    <a:pt x="105" y="235"/>
                    <a:pt x="100" y="236"/>
                  </a:cubicBezTo>
                  <a:cubicBezTo>
                    <a:pt x="99" y="236"/>
                    <a:pt x="97" y="237"/>
                    <a:pt x="95" y="237"/>
                  </a:cubicBezTo>
                  <a:cubicBezTo>
                    <a:pt x="91" y="238"/>
                    <a:pt x="87" y="239"/>
                    <a:pt x="83" y="240"/>
                  </a:cubicBezTo>
                  <a:cubicBezTo>
                    <a:pt x="81" y="240"/>
                    <a:pt x="80" y="240"/>
                    <a:pt x="78" y="240"/>
                  </a:cubicBezTo>
                  <a:cubicBezTo>
                    <a:pt x="72" y="241"/>
                    <a:pt x="66" y="242"/>
                    <a:pt x="61" y="242"/>
                  </a:cubicBezTo>
                  <a:cubicBezTo>
                    <a:pt x="55" y="242"/>
                    <a:pt x="50" y="241"/>
                    <a:pt x="45" y="241"/>
                  </a:cubicBezTo>
                  <a:cubicBezTo>
                    <a:pt x="39" y="240"/>
                    <a:pt x="34" y="239"/>
                    <a:pt x="29" y="238"/>
                  </a:cubicBezTo>
                  <a:cubicBezTo>
                    <a:pt x="24" y="237"/>
                    <a:pt x="19" y="236"/>
                    <a:pt x="14" y="234"/>
                  </a:cubicBezTo>
                  <a:cubicBezTo>
                    <a:pt x="10" y="233"/>
                    <a:pt x="5" y="231"/>
                    <a:pt x="0" y="229"/>
                  </a:cubicBezTo>
                  <a:cubicBezTo>
                    <a:pt x="51" y="252"/>
                    <a:pt x="101" y="275"/>
                    <a:pt x="152" y="298"/>
                  </a:cubicBezTo>
                  <a:cubicBezTo>
                    <a:pt x="155" y="300"/>
                    <a:pt x="159" y="301"/>
                    <a:pt x="162" y="303"/>
                  </a:cubicBezTo>
                  <a:cubicBezTo>
                    <a:pt x="166" y="304"/>
                    <a:pt x="170" y="305"/>
                    <a:pt x="174" y="306"/>
                  </a:cubicBezTo>
                  <a:cubicBezTo>
                    <a:pt x="178" y="307"/>
                    <a:pt x="182" y="307"/>
                    <a:pt x="186" y="308"/>
                  </a:cubicBezTo>
                  <a:cubicBezTo>
                    <a:pt x="190" y="308"/>
                    <a:pt x="194" y="308"/>
                    <a:pt x="198" y="308"/>
                  </a:cubicBezTo>
                  <a:cubicBezTo>
                    <a:pt x="203" y="308"/>
                    <a:pt x="207" y="308"/>
                    <a:pt x="212" y="307"/>
                  </a:cubicBezTo>
                  <a:cubicBezTo>
                    <a:pt x="213" y="307"/>
                    <a:pt x="214" y="307"/>
                    <a:pt x="215" y="307"/>
                  </a:cubicBezTo>
                  <a:cubicBezTo>
                    <a:pt x="219" y="306"/>
                    <a:pt x="222" y="306"/>
                    <a:pt x="225" y="305"/>
                  </a:cubicBezTo>
                  <a:cubicBezTo>
                    <a:pt x="226" y="305"/>
                    <a:pt x="226" y="305"/>
                    <a:pt x="227" y="304"/>
                  </a:cubicBezTo>
                  <a:cubicBezTo>
                    <a:pt x="228" y="304"/>
                    <a:pt x="228" y="304"/>
                    <a:pt x="229" y="304"/>
                  </a:cubicBezTo>
                  <a:cubicBezTo>
                    <a:pt x="232" y="303"/>
                    <a:pt x="236" y="302"/>
                    <a:pt x="239" y="300"/>
                  </a:cubicBezTo>
                  <a:cubicBezTo>
                    <a:pt x="240" y="300"/>
                    <a:pt x="240" y="300"/>
                    <a:pt x="241" y="300"/>
                  </a:cubicBezTo>
                  <a:cubicBezTo>
                    <a:pt x="241" y="300"/>
                    <a:pt x="241" y="300"/>
                    <a:pt x="242" y="299"/>
                  </a:cubicBezTo>
                  <a:cubicBezTo>
                    <a:pt x="245" y="298"/>
                    <a:pt x="249" y="296"/>
                    <a:pt x="252" y="294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4" y="293"/>
                    <a:pt x="255" y="293"/>
                    <a:pt x="255" y="292"/>
                  </a:cubicBezTo>
                  <a:cubicBezTo>
                    <a:pt x="258" y="291"/>
                    <a:pt x="261" y="289"/>
                    <a:pt x="263" y="287"/>
                  </a:cubicBezTo>
                  <a:cubicBezTo>
                    <a:pt x="264" y="286"/>
                    <a:pt x="265" y="285"/>
                    <a:pt x="267" y="285"/>
                  </a:cubicBezTo>
                  <a:cubicBezTo>
                    <a:pt x="269" y="283"/>
                    <a:pt x="272" y="281"/>
                    <a:pt x="274" y="278"/>
                  </a:cubicBezTo>
                  <a:cubicBezTo>
                    <a:pt x="274" y="278"/>
                    <a:pt x="275" y="277"/>
                    <a:pt x="276" y="277"/>
                  </a:cubicBezTo>
                  <a:cubicBezTo>
                    <a:pt x="276" y="277"/>
                    <a:pt x="276" y="276"/>
                    <a:pt x="276" y="276"/>
                  </a:cubicBezTo>
                  <a:cubicBezTo>
                    <a:pt x="277" y="276"/>
                    <a:pt x="277" y="276"/>
                    <a:pt x="277" y="275"/>
                  </a:cubicBezTo>
                  <a:cubicBezTo>
                    <a:pt x="280" y="273"/>
                    <a:pt x="282" y="270"/>
                    <a:pt x="285" y="267"/>
                  </a:cubicBezTo>
                  <a:cubicBezTo>
                    <a:pt x="285" y="266"/>
                    <a:pt x="286" y="266"/>
                    <a:pt x="286" y="265"/>
                  </a:cubicBezTo>
                  <a:cubicBezTo>
                    <a:pt x="288" y="262"/>
                    <a:pt x="290" y="259"/>
                    <a:pt x="292" y="257"/>
                  </a:cubicBezTo>
                  <a:cubicBezTo>
                    <a:pt x="293" y="256"/>
                    <a:pt x="293" y="256"/>
                    <a:pt x="293" y="255"/>
                  </a:cubicBezTo>
                  <a:cubicBezTo>
                    <a:pt x="294" y="254"/>
                    <a:pt x="295" y="252"/>
                    <a:pt x="296" y="250"/>
                  </a:cubicBezTo>
                  <a:cubicBezTo>
                    <a:pt x="296" y="250"/>
                    <a:pt x="296" y="250"/>
                    <a:pt x="296" y="250"/>
                  </a:cubicBezTo>
                  <a:cubicBezTo>
                    <a:pt x="296" y="250"/>
                    <a:pt x="297" y="250"/>
                    <a:pt x="297" y="249"/>
                  </a:cubicBezTo>
                  <a:cubicBezTo>
                    <a:pt x="297" y="248"/>
                    <a:pt x="298" y="247"/>
                    <a:pt x="299" y="246"/>
                  </a:cubicBezTo>
                  <a:cubicBezTo>
                    <a:pt x="299" y="244"/>
                    <a:pt x="300" y="242"/>
                    <a:pt x="301" y="241"/>
                  </a:cubicBezTo>
                  <a:cubicBezTo>
                    <a:pt x="301" y="241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2" y="238"/>
                    <a:pt x="302" y="237"/>
                    <a:pt x="303" y="236"/>
                  </a:cubicBezTo>
                  <a:cubicBezTo>
                    <a:pt x="303" y="234"/>
                    <a:pt x="304" y="233"/>
                    <a:pt x="305" y="231"/>
                  </a:cubicBezTo>
                  <a:cubicBezTo>
                    <a:pt x="305" y="231"/>
                    <a:pt x="305" y="230"/>
                    <a:pt x="305" y="230"/>
                  </a:cubicBezTo>
                  <a:cubicBezTo>
                    <a:pt x="305" y="230"/>
                    <a:pt x="305" y="230"/>
                    <a:pt x="305" y="229"/>
                  </a:cubicBezTo>
                  <a:cubicBezTo>
                    <a:pt x="305" y="228"/>
                    <a:pt x="306" y="227"/>
                    <a:pt x="306" y="227"/>
                  </a:cubicBezTo>
                  <a:cubicBezTo>
                    <a:pt x="306" y="225"/>
                    <a:pt x="307" y="223"/>
                    <a:pt x="307" y="222"/>
                  </a:cubicBezTo>
                  <a:cubicBezTo>
                    <a:pt x="307" y="221"/>
                    <a:pt x="307" y="220"/>
                    <a:pt x="308" y="220"/>
                  </a:cubicBezTo>
                  <a:cubicBezTo>
                    <a:pt x="308" y="219"/>
                    <a:pt x="308" y="219"/>
                    <a:pt x="308" y="219"/>
                  </a:cubicBezTo>
                  <a:cubicBezTo>
                    <a:pt x="308" y="218"/>
                    <a:pt x="308" y="218"/>
                    <a:pt x="308" y="217"/>
                  </a:cubicBezTo>
                  <a:cubicBezTo>
                    <a:pt x="308" y="216"/>
                    <a:pt x="309" y="214"/>
                    <a:pt x="309" y="213"/>
                  </a:cubicBezTo>
                  <a:cubicBezTo>
                    <a:pt x="309" y="211"/>
                    <a:pt x="309" y="210"/>
                    <a:pt x="309" y="208"/>
                  </a:cubicBezTo>
                  <a:cubicBezTo>
                    <a:pt x="309" y="208"/>
                    <a:pt x="309" y="208"/>
                    <a:pt x="309" y="208"/>
                  </a:cubicBezTo>
                  <a:cubicBezTo>
                    <a:pt x="309" y="208"/>
                    <a:pt x="309" y="208"/>
                    <a:pt x="309" y="208"/>
                  </a:cubicBezTo>
                  <a:cubicBezTo>
                    <a:pt x="310" y="206"/>
                    <a:pt x="310" y="205"/>
                    <a:pt x="310" y="203"/>
                  </a:cubicBezTo>
                  <a:cubicBezTo>
                    <a:pt x="310" y="201"/>
                    <a:pt x="310" y="200"/>
                    <a:pt x="310" y="198"/>
                  </a:cubicBezTo>
                  <a:cubicBezTo>
                    <a:pt x="310" y="198"/>
                    <a:pt x="310" y="198"/>
                    <a:pt x="310" y="198"/>
                  </a:cubicBezTo>
                  <a:cubicBezTo>
                    <a:pt x="310" y="198"/>
                    <a:pt x="310" y="197"/>
                    <a:pt x="310" y="197"/>
                  </a:cubicBezTo>
                  <a:cubicBezTo>
                    <a:pt x="310" y="197"/>
                    <a:pt x="310" y="197"/>
                    <a:pt x="310" y="197"/>
                  </a:cubicBezTo>
                  <a:cubicBezTo>
                    <a:pt x="310" y="197"/>
                    <a:pt x="310" y="197"/>
                    <a:pt x="310" y="197"/>
                  </a:cubicBezTo>
                  <a:cubicBezTo>
                    <a:pt x="310" y="195"/>
                    <a:pt x="310" y="193"/>
                    <a:pt x="310" y="19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58BF519-9A6E-2618-7379-5DD6035C7D22}"/>
                </a:ext>
              </a:extLst>
            </p:cNvPr>
            <p:cNvSpPr/>
            <p:nvPr/>
          </p:nvSpPr>
          <p:spPr bwMode="auto">
            <a:xfrm>
              <a:off x="3291394" y="3338452"/>
              <a:ext cx="518038" cy="592630"/>
            </a:xfrm>
            <a:custGeom>
              <a:gdLst>
                <a:gd name="T0" fmla="*/ 254 w 267"/>
                <a:gd name="T1" fmla="*/ 97 h 306"/>
                <a:gd name="T2" fmla="*/ 219 w 267"/>
                <a:gd name="T3" fmla="*/ 46 h 306"/>
                <a:gd name="T4" fmla="*/ 168 w 267"/>
                <a:gd name="T5" fmla="*/ 12 h 306"/>
                <a:gd name="T6" fmla="*/ 105 w 267"/>
                <a:gd name="T7" fmla="*/ 0 h 306"/>
                <a:gd name="T8" fmla="*/ 76 w 267"/>
                <a:gd name="T9" fmla="*/ 3 h 306"/>
                <a:gd name="T10" fmla="*/ 48 w 267"/>
                <a:gd name="T11" fmla="*/ 11 h 306"/>
                <a:gd name="T12" fmla="*/ 23 w 267"/>
                <a:gd name="T13" fmla="*/ 23 h 306"/>
                <a:gd name="T14" fmla="*/ 0 w 267"/>
                <a:gd name="T15" fmla="*/ 40 h 306"/>
                <a:gd name="T16" fmla="*/ 24 w 267"/>
                <a:gd name="T17" fmla="*/ 167 h 306"/>
                <a:gd name="T18" fmla="*/ 41 w 267"/>
                <a:gd name="T19" fmla="*/ 154 h 306"/>
                <a:gd name="T20" fmla="*/ 61 w 267"/>
                <a:gd name="T21" fmla="*/ 144 h 306"/>
                <a:gd name="T22" fmla="*/ 82 w 267"/>
                <a:gd name="T23" fmla="*/ 138 h 306"/>
                <a:gd name="T24" fmla="*/ 105 w 267"/>
                <a:gd name="T25" fmla="*/ 136 h 306"/>
                <a:gd name="T26" fmla="*/ 153 w 267"/>
                <a:gd name="T27" fmla="*/ 146 h 306"/>
                <a:gd name="T28" fmla="*/ 193 w 267"/>
                <a:gd name="T29" fmla="*/ 172 h 306"/>
                <a:gd name="T30" fmla="*/ 220 w 267"/>
                <a:gd name="T31" fmla="*/ 211 h 306"/>
                <a:gd name="T32" fmla="*/ 230 w 267"/>
                <a:gd name="T33" fmla="*/ 259 h 306"/>
                <a:gd name="T34" fmla="*/ 229 w 267"/>
                <a:gd name="T35" fmla="*/ 272 h 306"/>
                <a:gd name="T36" fmla="*/ 228 w 267"/>
                <a:gd name="T37" fmla="*/ 283 h 306"/>
                <a:gd name="T38" fmla="*/ 225 w 267"/>
                <a:gd name="T39" fmla="*/ 295 h 306"/>
                <a:gd name="T40" fmla="*/ 221 w 267"/>
                <a:gd name="T41" fmla="*/ 306 h 306"/>
                <a:gd name="T42" fmla="*/ 256 w 267"/>
                <a:gd name="T43" fmla="*/ 219 h 306"/>
                <a:gd name="T44" fmla="*/ 261 w 267"/>
                <a:gd name="T45" fmla="*/ 205 h 306"/>
                <a:gd name="T46" fmla="*/ 264 w 267"/>
                <a:gd name="T47" fmla="*/ 190 h 306"/>
                <a:gd name="T48" fmla="*/ 266 w 267"/>
                <a:gd name="T49" fmla="*/ 175 h 306"/>
                <a:gd name="T50" fmla="*/ 267 w 267"/>
                <a:gd name="T51" fmla="*/ 160 h 306"/>
                <a:gd name="T52" fmla="*/ 254 w 267"/>
                <a:gd name="T53" fmla="*/ 97 h 3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7" h="306">
                  <a:moveTo>
                    <a:pt x="254" y="97"/>
                  </a:moveTo>
                  <a:cubicBezTo>
                    <a:pt x="246" y="78"/>
                    <a:pt x="234" y="61"/>
                    <a:pt x="219" y="46"/>
                  </a:cubicBezTo>
                  <a:cubicBezTo>
                    <a:pt x="205" y="32"/>
                    <a:pt x="187" y="20"/>
                    <a:pt x="168" y="12"/>
                  </a:cubicBezTo>
                  <a:cubicBezTo>
                    <a:pt x="149" y="4"/>
                    <a:pt x="127" y="0"/>
                    <a:pt x="105" y="0"/>
                  </a:cubicBezTo>
                  <a:cubicBezTo>
                    <a:pt x="95" y="0"/>
                    <a:pt x="85" y="1"/>
                    <a:pt x="76" y="3"/>
                  </a:cubicBezTo>
                  <a:cubicBezTo>
                    <a:pt x="66" y="5"/>
                    <a:pt x="57" y="7"/>
                    <a:pt x="48" y="11"/>
                  </a:cubicBezTo>
                  <a:cubicBezTo>
                    <a:pt x="39" y="14"/>
                    <a:pt x="31" y="18"/>
                    <a:pt x="23" y="23"/>
                  </a:cubicBezTo>
                  <a:cubicBezTo>
                    <a:pt x="15" y="28"/>
                    <a:pt x="7" y="34"/>
                    <a:pt x="0" y="40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9" y="162"/>
                    <a:pt x="35" y="158"/>
                    <a:pt x="41" y="154"/>
                  </a:cubicBezTo>
                  <a:cubicBezTo>
                    <a:pt x="48" y="150"/>
                    <a:pt x="54" y="147"/>
                    <a:pt x="61" y="144"/>
                  </a:cubicBezTo>
                  <a:cubicBezTo>
                    <a:pt x="68" y="142"/>
                    <a:pt x="75" y="140"/>
                    <a:pt x="82" y="138"/>
                  </a:cubicBezTo>
                  <a:cubicBezTo>
                    <a:pt x="90" y="137"/>
                    <a:pt x="97" y="136"/>
                    <a:pt x="105" y="136"/>
                  </a:cubicBezTo>
                  <a:cubicBezTo>
                    <a:pt x="122" y="136"/>
                    <a:pt x="139" y="139"/>
                    <a:pt x="153" y="146"/>
                  </a:cubicBezTo>
                  <a:cubicBezTo>
                    <a:pt x="168" y="152"/>
                    <a:pt x="182" y="161"/>
                    <a:pt x="193" y="172"/>
                  </a:cubicBezTo>
                  <a:cubicBezTo>
                    <a:pt x="204" y="183"/>
                    <a:pt x="214" y="196"/>
                    <a:pt x="220" y="211"/>
                  </a:cubicBezTo>
                  <a:cubicBezTo>
                    <a:pt x="226" y="226"/>
                    <a:pt x="230" y="242"/>
                    <a:pt x="230" y="259"/>
                  </a:cubicBezTo>
                  <a:cubicBezTo>
                    <a:pt x="230" y="264"/>
                    <a:pt x="230" y="268"/>
                    <a:pt x="229" y="272"/>
                  </a:cubicBezTo>
                  <a:cubicBezTo>
                    <a:pt x="229" y="276"/>
                    <a:pt x="229" y="279"/>
                    <a:pt x="228" y="283"/>
                  </a:cubicBezTo>
                  <a:cubicBezTo>
                    <a:pt x="227" y="287"/>
                    <a:pt x="226" y="291"/>
                    <a:pt x="225" y="295"/>
                  </a:cubicBezTo>
                  <a:cubicBezTo>
                    <a:pt x="224" y="298"/>
                    <a:pt x="223" y="302"/>
                    <a:pt x="221" y="306"/>
                  </a:cubicBezTo>
                  <a:cubicBezTo>
                    <a:pt x="233" y="277"/>
                    <a:pt x="244" y="248"/>
                    <a:pt x="256" y="219"/>
                  </a:cubicBezTo>
                  <a:cubicBezTo>
                    <a:pt x="258" y="215"/>
                    <a:pt x="259" y="210"/>
                    <a:pt x="261" y="205"/>
                  </a:cubicBezTo>
                  <a:cubicBezTo>
                    <a:pt x="262" y="200"/>
                    <a:pt x="263" y="195"/>
                    <a:pt x="264" y="190"/>
                  </a:cubicBezTo>
                  <a:cubicBezTo>
                    <a:pt x="265" y="185"/>
                    <a:pt x="266" y="180"/>
                    <a:pt x="266" y="175"/>
                  </a:cubicBezTo>
                  <a:cubicBezTo>
                    <a:pt x="267" y="170"/>
                    <a:pt x="267" y="165"/>
                    <a:pt x="267" y="160"/>
                  </a:cubicBezTo>
                  <a:cubicBezTo>
                    <a:pt x="267" y="137"/>
                    <a:pt x="262" y="116"/>
                    <a:pt x="254" y="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346C449-EB67-9FF2-A3B4-C6D96059B354}"/>
                </a:ext>
              </a:extLst>
            </p:cNvPr>
            <p:cNvSpPr/>
            <p:nvPr/>
          </p:nvSpPr>
          <p:spPr bwMode="auto">
            <a:xfrm>
              <a:off x="3260245" y="3741735"/>
              <a:ext cx="500826" cy="315578"/>
            </a:xfrm>
            <a:custGeom>
              <a:gdLst>
                <a:gd name="T0" fmla="*/ 254 w 258"/>
                <a:gd name="T1" fmla="*/ 10 h 163"/>
                <a:gd name="T2" fmla="*/ 250 w 258"/>
                <a:gd name="T3" fmla="*/ 19 h 163"/>
                <a:gd name="T4" fmla="*/ 245 w 258"/>
                <a:gd name="T5" fmla="*/ 28 h 163"/>
                <a:gd name="T6" fmla="*/ 225 w 258"/>
                <a:gd name="T7" fmla="*/ 53 h 163"/>
                <a:gd name="T8" fmla="*/ 207 w 258"/>
                <a:gd name="T9" fmla="*/ 68 h 163"/>
                <a:gd name="T10" fmla="*/ 192 w 258"/>
                <a:gd name="T11" fmla="*/ 78 h 163"/>
                <a:gd name="T12" fmla="*/ 177 w 258"/>
                <a:gd name="T13" fmla="*/ 85 h 163"/>
                <a:gd name="T14" fmla="*/ 159 w 258"/>
                <a:gd name="T15" fmla="*/ 91 h 163"/>
                <a:gd name="T16" fmla="*/ 139 w 258"/>
                <a:gd name="T17" fmla="*/ 95 h 163"/>
                <a:gd name="T18" fmla="*/ 92 w 258"/>
                <a:gd name="T19" fmla="*/ 93 h 163"/>
                <a:gd name="T20" fmla="*/ 38 w 258"/>
                <a:gd name="T21" fmla="*/ 69 h 163"/>
                <a:gd name="T22" fmla="*/ 12 w 258"/>
                <a:gd name="T23" fmla="*/ 45 h 163"/>
                <a:gd name="T24" fmla="*/ 3 w 258"/>
                <a:gd name="T25" fmla="*/ 35 h 163"/>
                <a:gd name="T26" fmla="*/ 27 w 258"/>
                <a:gd name="T27" fmla="*/ 111 h 163"/>
                <a:gd name="T28" fmla="*/ 33 w 258"/>
                <a:gd name="T29" fmla="*/ 120 h 163"/>
                <a:gd name="T30" fmla="*/ 40 w 258"/>
                <a:gd name="T31" fmla="*/ 128 h 163"/>
                <a:gd name="T32" fmla="*/ 76 w 258"/>
                <a:gd name="T33" fmla="*/ 154 h 163"/>
                <a:gd name="T34" fmla="*/ 122 w 258"/>
                <a:gd name="T35" fmla="*/ 163 h 163"/>
                <a:gd name="T36" fmla="*/ 138 w 258"/>
                <a:gd name="T37" fmla="*/ 162 h 163"/>
                <a:gd name="T38" fmla="*/ 151 w 258"/>
                <a:gd name="T39" fmla="*/ 159 h 163"/>
                <a:gd name="T40" fmla="*/ 157 w 258"/>
                <a:gd name="T41" fmla="*/ 158 h 163"/>
                <a:gd name="T42" fmla="*/ 169 w 258"/>
                <a:gd name="T43" fmla="*/ 152 h 163"/>
                <a:gd name="T44" fmla="*/ 177 w 258"/>
                <a:gd name="T45" fmla="*/ 149 h 163"/>
                <a:gd name="T46" fmla="*/ 187 w 258"/>
                <a:gd name="T47" fmla="*/ 142 h 163"/>
                <a:gd name="T48" fmla="*/ 199 w 258"/>
                <a:gd name="T49" fmla="*/ 132 h 163"/>
                <a:gd name="T50" fmla="*/ 201 w 258"/>
                <a:gd name="T51" fmla="*/ 130 h 163"/>
                <a:gd name="T52" fmla="*/ 211 w 258"/>
                <a:gd name="T53" fmla="*/ 119 h 163"/>
                <a:gd name="T54" fmla="*/ 217 w 258"/>
                <a:gd name="T55" fmla="*/ 110 h 163"/>
                <a:gd name="T56" fmla="*/ 220 w 258"/>
                <a:gd name="T57" fmla="*/ 105 h 163"/>
                <a:gd name="T58" fmla="*/ 222 w 258"/>
                <a:gd name="T59" fmla="*/ 100 h 163"/>
                <a:gd name="T60" fmla="*/ 226 w 258"/>
                <a:gd name="T61" fmla="*/ 90 h 163"/>
                <a:gd name="T62" fmla="*/ 227 w 258"/>
                <a:gd name="T63" fmla="*/ 90 h 163"/>
                <a:gd name="T64" fmla="*/ 227 w 258"/>
                <a:gd name="T65" fmla="*/ 89 h 163"/>
                <a:gd name="T66" fmla="*/ 258 w 258"/>
                <a:gd name="T67" fmla="*/ 0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163">
                  <a:moveTo>
                    <a:pt x="258" y="0"/>
                  </a:moveTo>
                  <a:cubicBezTo>
                    <a:pt x="257" y="3"/>
                    <a:pt x="256" y="6"/>
                    <a:pt x="254" y="10"/>
                  </a:cubicBezTo>
                  <a:cubicBezTo>
                    <a:pt x="254" y="10"/>
                    <a:pt x="254" y="11"/>
                    <a:pt x="254" y="11"/>
                  </a:cubicBezTo>
                  <a:cubicBezTo>
                    <a:pt x="252" y="14"/>
                    <a:pt x="251" y="16"/>
                    <a:pt x="250" y="19"/>
                  </a:cubicBezTo>
                  <a:cubicBezTo>
                    <a:pt x="250" y="19"/>
                    <a:pt x="249" y="20"/>
                    <a:pt x="249" y="20"/>
                  </a:cubicBezTo>
                  <a:cubicBezTo>
                    <a:pt x="248" y="23"/>
                    <a:pt x="246" y="25"/>
                    <a:pt x="245" y="28"/>
                  </a:cubicBezTo>
                  <a:cubicBezTo>
                    <a:pt x="242" y="32"/>
                    <a:pt x="239" y="36"/>
                    <a:pt x="236" y="40"/>
                  </a:cubicBezTo>
                  <a:cubicBezTo>
                    <a:pt x="233" y="44"/>
                    <a:pt x="229" y="49"/>
                    <a:pt x="225" y="53"/>
                  </a:cubicBezTo>
                  <a:cubicBezTo>
                    <a:pt x="224" y="53"/>
                    <a:pt x="224" y="54"/>
                    <a:pt x="223" y="55"/>
                  </a:cubicBezTo>
                  <a:cubicBezTo>
                    <a:pt x="218" y="60"/>
                    <a:pt x="213" y="64"/>
                    <a:pt x="207" y="68"/>
                  </a:cubicBezTo>
                  <a:cubicBezTo>
                    <a:pt x="203" y="71"/>
                    <a:pt x="199" y="74"/>
                    <a:pt x="195" y="76"/>
                  </a:cubicBezTo>
                  <a:cubicBezTo>
                    <a:pt x="194" y="77"/>
                    <a:pt x="193" y="77"/>
                    <a:pt x="192" y="78"/>
                  </a:cubicBezTo>
                  <a:cubicBezTo>
                    <a:pt x="187" y="80"/>
                    <a:pt x="182" y="83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2" y="87"/>
                    <a:pt x="167" y="89"/>
                    <a:pt x="162" y="90"/>
                  </a:cubicBezTo>
                  <a:cubicBezTo>
                    <a:pt x="161" y="91"/>
                    <a:pt x="160" y="91"/>
                    <a:pt x="159" y="91"/>
                  </a:cubicBezTo>
                  <a:cubicBezTo>
                    <a:pt x="153" y="93"/>
                    <a:pt x="148" y="94"/>
                    <a:pt x="143" y="95"/>
                  </a:cubicBezTo>
                  <a:cubicBezTo>
                    <a:pt x="141" y="95"/>
                    <a:pt x="140" y="95"/>
                    <a:pt x="139" y="95"/>
                  </a:cubicBezTo>
                  <a:cubicBezTo>
                    <a:pt x="134" y="96"/>
                    <a:pt x="128" y="96"/>
                    <a:pt x="122" y="96"/>
                  </a:cubicBezTo>
                  <a:cubicBezTo>
                    <a:pt x="112" y="96"/>
                    <a:pt x="101" y="95"/>
                    <a:pt x="92" y="93"/>
                  </a:cubicBezTo>
                  <a:cubicBezTo>
                    <a:pt x="82" y="91"/>
                    <a:pt x="72" y="88"/>
                    <a:pt x="63" y="84"/>
                  </a:cubicBezTo>
                  <a:cubicBezTo>
                    <a:pt x="54" y="80"/>
                    <a:pt x="46" y="75"/>
                    <a:pt x="38" y="69"/>
                  </a:cubicBezTo>
                  <a:cubicBezTo>
                    <a:pt x="30" y="64"/>
                    <a:pt x="23" y="57"/>
                    <a:pt x="16" y="50"/>
                  </a:cubicBezTo>
                  <a:cubicBezTo>
                    <a:pt x="15" y="49"/>
                    <a:pt x="13" y="47"/>
                    <a:pt x="12" y="45"/>
                  </a:cubicBezTo>
                  <a:cubicBezTo>
                    <a:pt x="10" y="44"/>
                    <a:pt x="9" y="42"/>
                    <a:pt x="7" y="40"/>
                  </a:cubicBezTo>
                  <a:cubicBezTo>
                    <a:pt x="6" y="38"/>
                    <a:pt x="5" y="36"/>
                    <a:pt x="3" y="35"/>
                  </a:cubicBezTo>
                  <a:cubicBezTo>
                    <a:pt x="2" y="33"/>
                    <a:pt x="1" y="31"/>
                    <a:pt x="0" y="29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8" y="113"/>
                    <a:pt x="29" y="114"/>
                    <a:pt x="30" y="116"/>
                  </a:cubicBezTo>
                  <a:cubicBezTo>
                    <a:pt x="31" y="117"/>
                    <a:pt x="32" y="119"/>
                    <a:pt x="33" y="120"/>
                  </a:cubicBezTo>
                  <a:cubicBezTo>
                    <a:pt x="34" y="121"/>
                    <a:pt x="35" y="123"/>
                    <a:pt x="37" y="124"/>
                  </a:cubicBezTo>
                  <a:cubicBezTo>
                    <a:pt x="38" y="125"/>
                    <a:pt x="39" y="127"/>
                    <a:pt x="40" y="128"/>
                  </a:cubicBezTo>
                  <a:cubicBezTo>
                    <a:pt x="45" y="133"/>
                    <a:pt x="51" y="138"/>
                    <a:pt x="57" y="143"/>
                  </a:cubicBezTo>
                  <a:cubicBezTo>
                    <a:pt x="63" y="147"/>
                    <a:pt x="70" y="151"/>
                    <a:pt x="76" y="154"/>
                  </a:cubicBezTo>
                  <a:cubicBezTo>
                    <a:pt x="83" y="157"/>
                    <a:pt x="91" y="159"/>
                    <a:pt x="98" y="161"/>
                  </a:cubicBezTo>
                  <a:cubicBezTo>
                    <a:pt x="106" y="162"/>
                    <a:pt x="114" y="163"/>
                    <a:pt x="122" y="163"/>
                  </a:cubicBezTo>
                  <a:cubicBezTo>
                    <a:pt x="126" y="163"/>
                    <a:pt x="131" y="163"/>
                    <a:pt x="135" y="162"/>
                  </a:cubicBezTo>
                  <a:cubicBezTo>
                    <a:pt x="136" y="162"/>
                    <a:pt x="137" y="162"/>
                    <a:pt x="138" y="162"/>
                  </a:cubicBezTo>
                  <a:cubicBezTo>
                    <a:pt x="142" y="161"/>
                    <a:pt x="146" y="161"/>
                    <a:pt x="150" y="160"/>
                  </a:cubicBezTo>
                  <a:cubicBezTo>
                    <a:pt x="150" y="159"/>
                    <a:pt x="150" y="159"/>
                    <a:pt x="151" y="159"/>
                  </a:cubicBezTo>
                  <a:cubicBezTo>
                    <a:pt x="151" y="159"/>
                    <a:pt x="152" y="159"/>
                    <a:pt x="152" y="159"/>
                  </a:cubicBezTo>
                  <a:cubicBezTo>
                    <a:pt x="154" y="158"/>
                    <a:pt x="155" y="158"/>
                    <a:pt x="157" y="158"/>
                  </a:cubicBezTo>
                  <a:cubicBezTo>
                    <a:pt x="158" y="157"/>
                    <a:pt x="159" y="157"/>
                    <a:pt x="160" y="156"/>
                  </a:cubicBezTo>
                  <a:cubicBezTo>
                    <a:pt x="163" y="155"/>
                    <a:pt x="166" y="154"/>
                    <a:pt x="169" y="152"/>
                  </a:cubicBezTo>
                  <a:cubicBezTo>
                    <a:pt x="171" y="152"/>
                    <a:pt x="173" y="151"/>
                    <a:pt x="174" y="150"/>
                  </a:cubicBezTo>
                  <a:cubicBezTo>
                    <a:pt x="175" y="149"/>
                    <a:pt x="176" y="149"/>
                    <a:pt x="177" y="149"/>
                  </a:cubicBezTo>
                  <a:cubicBezTo>
                    <a:pt x="179" y="147"/>
                    <a:pt x="181" y="146"/>
                    <a:pt x="184" y="144"/>
                  </a:cubicBezTo>
                  <a:cubicBezTo>
                    <a:pt x="185" y="143"/>
                    <a:pt x="186" y="143"/>
                    <a:pt x="187" y="142"/>
                  </a:cubicBezTo>
                  <a:cubicBezTo>
                    <a:pt x="187" y="142"/>
                    <a:pt x="187" y="142"/>
                    <a:pt x="188" y="141"/>
                  </a:cubicBezTo>
                  <a:cubicBezTo>
                    <a:pt x="192" y="138"/>
                    <a:pt x="196" y="135"/>
                    <a:pt x="199" y="132"/>
                  </a:cubicBezTo>
                  <a:cubicBezTo>
                    <a:pt x="199" y="132"/>
                    <a:pt x="199" y="132"/>
                    <a:pt x="200" y="131"/>
                  </a:cubicBezTo>
                  <a:cubicBezTo>
                    <a:pt x="200" y="131"/>
                    <a:pt x="201" y="130"/>
                    <a:pt x="201" y="130"/>
                  </a:cubicBezTo>
                  <a:cubicBezTo>
                    <a:pt x="204" y="127"/>
                    <a:pt x="207" y="123"/>
                    <a:pt x="210" y="120"/>
                  </a:cubicBezTo>
                  <a:cubicBezTo>
                    <a:pt x="210" y="119"/>
                    <a:pt x="211" y="119"/>
                    <a:pt x="211" y="119"/>
                  </a:cubicBezTo>
                  <a:cubicBezTo>
                    <a:pt x="212" y="118"/>
                    <a:pt x="212" y="117"/>
                    <a:pt x="213" y="116"/>
                  </a:cubicBezTo>
                  <a:cubicBezTo>
                    <a:pt x="214" y="114"/>
                    <a:pt x="216" y="112"/>
                    <a:pt x="217" y="110"/>
                  </a:cubicBezTo>
                  <a:cubicBezTo>
                    <a:pt x="218" y="108"/>
                    <a:pt x="219" y="107"/>
                    <a:pt x="219" y="105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3"/>
                    <a:pt x="221" y="102"/>
                    <a:pt x="222" y="100"/>
                  </a:cubicBezTo>
                  <a:cubicBezTo>
                    <a:pt x="223" y="99"/>
                    <a:pt x="224" y="97"/>
                    <a:pt x="224" y="95"/>
                  </a:cubicBezTo>
                  <a:cubicBezTo>
                    <a:pt x="225" y="94"/>
                    <a:pt x="226" y="92"/>
                    <a:pt x="226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0"/>
                    <a:pt x="227" y="90"/>
                    <a:pt x="227" y="90"/>
                  </a:cubicBezTo>
                  <a:cubicBezTo>
                    <a:pt x="227" y="89"/>
                    <a:pt x="227" y="89"/>
                    <a:pt x="227" y="89"/>
                  </a:cubicBezTo>
                  <a:cubicBezTo>
                    <a:pt x="227" y="89"/>
                    <a:pt x="227" y="89"/>
                    <a:pt x="227" y="89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589EB10-0D46-D138-B683-AF1B17BA46F8}"/>
                </a:ext>
              </a:extLst>
            </p:cNvPr>
            <p:cNvSpPr/>
            <p:nvPr/>
          </p:nvSpPr>
          <p:spPr bwMode="auto">
            <a:xfrm>
              <a:off x="4218455" y="3794196"/>
              <a:ext cx="571318" cy="261479"/>
            </a:xfrm>
            <a:custGeom>
              <a:gdLst>
                <a:gd name="T0" fmla="*/ 281 w 295"/>
                <a:gd name="T1" fmla="*/ 60 h 135"/>
                <a:gd name="T2" fmla="*/ 266 w 295"/>
                <a:gd name="T3" fmla="*/ 64 h 135"/>
                <a:gd name="T4" fmla="*/ 250 w 295"/>
                <a:gd name="T5" fmla="*/ 67 h 135"/>
                <a:gd name="T6" fmla="*/ 234 w 295"/>
                <a:gd name="T7" fmla="*/ 68 h 135"/>
                <a:gd name="T8" fmla="*/ 204 w 295"/>
                <a:gd name="T9" fmla="*/ 64 h 135"/>
                <a:gd name="T10" fmla="*/ 175 w 295"/>
                <a:gd name="T11" fmla="*/ 55 h 135"/>
                <a:gd name="T12" fmla="*/ 150 w 295"/>
                <a:gd name="T13" fmla="*/ 41 h 135"/>
                <a:gd name="T14" fmla="*/ 128 w 295"/>
                <a:gd name="T15" fmla="*/ 22 h 135"/>
                <a:gd name="T16" fmla="*/ 123 w 295"/>
                <a:gd name="T17" fmla="*/ 17 h 135"/>
                <a:gd name="T18" fmla="*/ 119 w 295"/>
                <a:gd name="T19" fmla="*/ 11 h 135"/>
                <a:gd name="T20" fmla="*/ 115 w 295"/>
                <a:gd name="T21" fmla="*/ 6 h 135"/>
                <a:gd name="T22" fmla="*/ 111 w 295"/>
                <a:gd name="T23" fmla="*/ 0 h 135"/>
                <a:gd name="T24" fmla="*/ 0 w 295"/>
                <a:gd name="T25" fmla="*/ 83 h 135"/>
                <a:gd name="T26" fmla="*/ 3 w 295"/>
                <a:gd name="T27" fmla="*/ 87 h 135"/>
                <a:gd name="T28" fmla="*/ 6 w 295"/>
                <a:gd name="T29" fmla="*/ 92 h 135"/>
                <a:gd name="T30" fmla="*/ 10 w 295"/>
                <a:gd name="T31" fmla="*/ 96 h 135"/>
                <a:gd name="T32" fmla="*/ 13 w 295"/>
                <a:gd name="T33" fmla="*/ 100 h 135"/>
                <a:gd name="T34" fmla="*/ 30 w 295"/>
                <a:gd name="T35" fmla="*/ 114 h 135"/>
                <a:gd name="T36" fmla="*/ 50 w 295"/>
                <a:gd name="T37" fmla="*/ 126 h 135"/>
                <a:gd name="T38" fmla="*/ 72 w 295"/>
                <a:gd name="T39" fmla="*/ 133 h 135"/>
                <a:gd name="T40" fmla="*/ 95 w 295"/>
                <a:gd name="T41" fmla="*/ 135 h 135"/>
                <a:gd name="T42" fmla="*/ 108 w 295"/>
                <a:gd name="T43" fmla="*/ 134 h 135"/>
                <a:gd name="T44" fmla="*/ 120 w 295"/>
                <a:gd name="T45" fmla="*/ 132 h 135"/>
                <a:gd name="T46" fmla="*/ 131 w 295"/>
                <a:gd name="T47" fmla="*/ 129 h 135"/>
                <a:gd name="T48" fmla="*/ 142 w 295"/>
                <a:gd name="T49" fmla="*/ 125 h 135"/>
                <a:gd name="T50" fmla="*/ 295 w 295"/>
                <a:gd name="T51" fmla="*/ 54 h 135"/>
                <a:gd name="T52" fmla="*/ 281 w 295"/>
                <a:gd name="T53" fmla="*/ 60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135">
                  <a:moveTo>
                    <a:pt x="281" y="60"/>
                  </a:moveTo>
                  <a:cubicBezTo>
                    <a:pt x="276" y="62"/>
                    <a:pt x="271" y="63"/>
                    <a:pt x="266" y="64"/>
                  </a:cubicBezTo>
                  <a:cubicBezTo>
                    <a:pt x="261" y="65"/>
                    <a:pt x="256" y="66"/>
                    <a:pt x="250" y="67"/>
                  </a:cubicBezTo>
                  <a:cubicBezTo>
                    <a:pt x="245" y="67"/>
                    <a:pt x="240" y="68"/>
                    <a:pt x="234" y="68"/>
                  </a:cubicBezTo>
                  <a:cubicBezTo>
                    <a:pt x="224" y="68"/>
                    <a:pt x="214" y="67"/>
                    <a:pt x="204" y="64"/>
                  </a:cubicBezTo>
                  <a:cubicBezTo>
                    <a:pt x="194" y="62"/>
                    <a:pt x="184" y="59"/>
                    <a:pt x="175" y="55"/>
                  </a:cubicBezTo>
                  <a:cubicBezTo>
                    <a:pt x="166" y="51"/>
                    <a:pt x="158" y="47"/>
                    <a:pt x="150" y="41"/>
                  </a:cubicBezTo>
                  <a:cubicBezTo>
                    <a:pt x="142" y="35"/>
                    <a:pt x="134" y="29"/>
                    <a:pt x="128" y="22"/>
                  </a:cubicBezTo>
                  <a:cubicBezTo>
                    <a:pt x="126" y="20"/>
                    <a:pt x="125" y="18"/>
                    <a:pt x="123" y="17"/>
                  </a:cubicBezTo>
                  <a:cubicBezTo>
                    <a:pt x="122" y="15"/>
                    <a:pt x="120" y="13"/>
                    <a:pt x="119" y="11"/>
                  </a:cubicBezTo>
                  <a:cubicBezTo>
                    <a:pt x="117" y="10"/>
                    <a:pt x="116" y="8"/>
                    <a:pt x="115" y="6"/>
                  </a:cubicBezTo>
                  <a:cubicBezTo>
                    <a:pt x="113" y="4"/>
                    <a:pt x="112" y="2"/>
                    <a:pt x="111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5"/>
                    <a:pt x="2" y="86"/>
                    <a:pt x="3" y="87"/>
                  </a:cubicBezTo>
                  <a:cubicBezTo>
                    <a:pt x="4" y="89"/>
                    <a:pt x="5" y="90"/>
                    <a:pt x="6" y="92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2" y="98"/>
                    <a:pt x="13" y="100"/>
                  </a:cubicBezTo>
                  <a:cubicBezTo>
                    <a:pt x="19" y="105"/>
                    <a:pt x="24" y="110"/>
                    <a:pt x="30" y="114"/>
                  </a:cubicBezTo>
                  <a:cubicBezTo>
                    <a:pt x="36" y="119"/>
                    <a:pt x="43" y="123"/>
                    <a:pt x="50" y="126"/>
                  </a:cubicBezTo>
                  <a:cubicBezTo>
                    <a:pt x="57" y="129"/>
                    <a:pt x="64" y="131"/>
                    <a:pt x="72" y="133"/>
                  </a:cubicBezTo>
                  <a:cubicBezTo>
                    <a:pt x="80" y="134"/>
                    <a:pt x="87" y="135"/>
                    <a:pt x="95" y="135"/>
                  </a:cubicBezTo>
                  <a:cubicBezTo>
                    <a:pt x="100" y="135"/>
                    <a:pt x="104" y="135"/>
                    <a:pt x="108" y="134"/>
                  </a:cubicBezTo>
                  <a:cubicBezTo>
                    <a:pt x="112" y="134"/>
                    <a:pt x="116" y="133"/>
                    <a:pt x="120" y="132"/>
                  </a:cubicBezTo>
                  <a:cubicBezTo>
                    <a:pt x="124" y="132"/>
                    <a:pt x="127" y="130"/>
                    <a:pt x="131" y="129"/>
                  </a:cubicBezTo>
                  <a:cubicBezTo>
                    <a:pt x="135" y="128"/>
                    <a:pt x="138" y="127"/>
                    <a:pt x="142" y="125"/>
                  </a:cubicBezTo>
                  <a:cubicBezTo>
                    <a:pt x="193" y="101"/>
                    <a:pt x="244" y="78"/>
                    <a:pt x="295" y="54"/>
                  </a:cubicBezTo>
                  <a:cubicBezTo>
                    <a:pt x="290" y="56"/>
                    <a:pt x="285" y="58"/>
                    <a:pt x="281" y="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ACD597E-E741-AE84-564F-ED9EA8EE4EED}"/>
                </a:ext>
              </a:extLst>
            </p:cNvPr>
            <p:cNvSpPr/>
            <p:nvPr/>
          </p:nvSpPr>
          <p:spPr bwMode="auto">
            <a:xfrm>
              <a:off x="4954528" y="4026165"/>
              <a:ext cx="559024" cy="113116"/>
            </a:xfrm>
            <a:custGeom>
              <a:gdLst>
                <a:gd name="T0" fmla="*/ 282 w 288"/>
                <a:gd name="T1" fmla="*/ 1 h 58"/>
                <a:gd name="T2" fmla="*/ 276 w 288"/>
                <a:gd name="T3" fmla="*/ 2 h 58"/>
                <a:gd name="T4" fmla="*/ 269 w 288"/>
                <a:gd name="T5" fmla="*/ 3 h 58"/>
                <a:gd name="T6" fmla="*/ 263 w 288"/>
                <a:gd name="T7" fmla="*/ 3 h 58"/>
                <a:gd name="T8" fmla="*/ 223 w 288"/>
                <a:gd name="T9" fmla="*/ 3 h 58"/>
                <a:gd name="T10" fmla="*/ 0 w 288"/>
                <a:gd name="T11" fmla="*/ 58 h 58"/>
                <a:gd name="T12" fmla="*/ 31 w 288"/>
                <a:gd name="T13" fmla="*/ 58 h 58"/>
                <a:gd name="T14" fmla="*/ 35 w 288"/>
                <a:gd name="T15" fmla="*/ 58 h 58"/>
                <a:gd name="T16" fmla="*/ 40 w 288"/>
                <a:gd name="T17" fmla="*/ 57 h 58"/>
                <a:gd name="T18" fmla="*/ 45 w 288"/>
                <a:gd name="T19" fmla="*/ 56 h 58"/>
                <a:gd name="T20" fmla="*/ 49 w 288"/>
                <a:gd name="T21" fmla="*/ 56 h 58"/>
                <a:gd name="T22" fmla="*/ 288 w 288"/>
                <a:gd name="T23" fmla="*/ 0 h 58"/>
                <a:gd name="T24" fmla="*/ 282 w 288"/>
                <a:gd name="T25" fmla="*/ 1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57">
                  <a:moveTo>
                    <a:pt x="282" y="1"/>
                  </a:moveTo>
                  <a:cubicBezTo>
                    <a:pt x="280" y="1"/>
                    <a:pt x="278" y="2"/>
                    <a:pt x="276" y="2"/>
                  </a:cubicBezTo>
                  <a:cubicBezTo>
                    <a:pt x="274" y="2"/>
                    <a:pt x="272" y="2"/>
                    <a:pt x="269" y="3"/>
                  </a:cubicBezTo>
                  <a:cubicBezTo>
                    <a:pt x="267" y="3"/>
                    <a:pt x="265" y="3"/>
                    <a:pt x="263" y="3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4" y="58"/>
                    <a:pt x="35" y="58"/>
                  </a:cubicBezTo>
                  <a:cubicBezTo>
                    <a:pt x="37" y="57"/>
                    <a:pt x="39" y="57"/>
                    <a:pt x="40" y="57"/>
                  </a:cubicBezTo>
                  <a:cubicBezTo>
                    <a:pt x="42" y="57"/>
                    <a:pt x="43" y="57"/>
                    <a:pt x="45" y="56"/>
                  </a:cubicBezTo>
                  <a:cubicBezTo>
                    <a:pt x="46" y="56"/>
                    <a:pt x="48" y="56"/>
                    <a:pt x="49" y="56"/>
                  </a:cubicBezTo>
                  <a:cubicBezTo>
                    <a:pt x="129" y="37"/>
                    <a:pt x="208" y="18"/>
                    <a:pt x="288" y="0"/>
                  </a:cubicBezTo>
                  <a:cubicBezTo>
                    <a:pt x="286" y="0"/>
                    <a:pt x="284" y="1"/>
                    <a:pt x="282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B99C389-28EE-6BAE-1EE0-8D88BD27D8DB}"/>
                </a:ext>
              </a:extLst>
            </p:cNvPr>
            <p:cNvSpPr/>
            <p:nvPr/>
          </p:nvSpPr>
          <p:spPr bwMode="auto">
            <a:xfrm>
              <a:off x="3260245" y="3797475"/>
              <a:ext cx="54919" cy="864765"/>
            </a:xfrm>
            <a:custGeom>
              <a:gdLst>
                <a:gd name="T0" fmla="*/ 64 w 67"/>
                <a:gd name="T1" fmla="*/ 246 h 1055"/>
                <a:gd name="T2" fmla="*/ 64 w 67"/>
                <a:gd name="T3" fmla="*/ 223 h 1055"/>
                <a:gd name="T4" fmla="*/ 64 w 67"/>
                <a:gd name="T5" fmla="*/ 194 h 1055"/>
                <a:gd name="T6" fmla="*/ 0 w 67"/>
                <a:gd name="T7" fmla="*/ 0 h 1055"/>
                <a:gd name="T8" fmla="*/ 0 w 67"/>
                <a:gd name="T9" fmla="*/ 36 h 1055"/>
                <a:gd name="T10" fmla="*/ 0 w 67"/>
                <a:gd name="T11" fmla="*/ 66 h 1055"/>
                <a:gd name="T12" fmla="*/ 0 w 67"/>
                <a:gd name="T13" fmla="*/ 1055 h 1055"/>
                <a:gd name="T14" fmla="*/ 67 w 67"/>
                <a:gd name="T15" fmla="*/ 1008 h 1055"/>
                <a:gd name="T16" fmla="*/ 64 w 67"/>
                <a:gd name="T17" fmla="*/ 246 h 10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55">
                  <a:moveTo>
                    <a:pt x="64" y="246"/>
                  </a:moveTo>
                  <a:lnTo>
                    <a:pt x="64" y="223"/>
                  </a:lnTo>
                  <a:lnTo>
                    <a:pt x="64" y="194"/>
                  </a:lnTo>
                  <a:lnTo>
                    <a:pt x="0" y="0"/>
                  </a:lnTo>
                  <a:lnTo>
                    <a:pt x="0" y="36"/>
                  </a:lnTo>
                  <a:lnTo>
                    <a:pt x="0" y="66"/>
                  </a:lnTo>
                  <a:lnTo>
                    <a:pt x="0" y="1055"/>
                  </a:lnTo>
                  <a:lnTo>
                    <a:pt x="67" y="1008"/>
                  </a:lnTo>
                  <a:lnTo>
                    <a:pt x="64" y="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4767569-AC80-5039-CBA6-FE6CF40712B5}"/>
                </a:ext>
              </a:extLst>
            </p:cNvPr>
            <p:cNvSpPr/>
            <p:nvPr/>
          </p:nvSpPr>
          <p:spPr bwMode="auto">
            <a:xfrm>
              <a:off x="4243045" y="3881082"/>
              <a:ext cx="236888" cy="1250836"/>
            </a:xfrm>
            <a:custGeom>
              <a:gdLst>
                <a:gd name="T0" fmla="*/ 272 w 289"/>
                <a:gd name="T1" fmla="*/ 0 h 1526"/>
                <a:gd name="T2" fmla="*/ 0 w 289"/>
                <a:gd name="T3" fmla="*/ 173 h 1526"/>
                <a:gd name="T4" fmla="*/ 12 w 289"/>
                <a:gd name="T5" fmla="*/ 1348 h 1526"/>
                <a:gd name="T6" fmla="*/ 289 w 289"/>
                <a:gd name="T7" fmla="*/ 1526 h 1526"/>
                <a:gd name="T8" fmla="*/ 272 w 289"/>
                <a:gd name="T9" fmla="*/ 0 h 15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526">
                  <a:moveTo>
                    <a:pt x="272" y="0"/>
                  </a:moveTo>
                  <a:lnTo>
                    <a:pt x="0" y="173"/>
                  </a:lnTo>
                  <a:lnTo>
                    <a:pt x="12" y="1348"/>
                  </a:lnTo>
                  <a:lnTo>
                    <a:pt x="289" y="1526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E9FF7A3-9824-8B13-2420-26A5507457FC}"/>
                </a:ext>
              </a:extLst>
            </p:cNvPr>
            <p:cNvSpPr/>
            <p:nvPr/>
          </p:nvSpPr>
          <p:spPr bwMode="auto">
            <a:xfrm>
              <a:off x="4252881" y="4986013"/>
              <a:ext cx="521318" cy="384431"/>
            </a:xfrm>
            <a:custGeom>
              <a:gdLst>
                <a:gd name="T0" fmla="*/ 269 w 269"/>
                <a:gd name="T1" fmla="*/ 198 h 198"/>
                <a:gd name="T2" fmla="*/ 265 w 269"/>
                <a:gd name="T3" fmla="*/ 195 h 198"/>
                <a:gd name="T4" fmla="*/ 261 w 269"/>
                <a:gd name="T5" fmla="*/ 193 h 198"/>
                <a:gd name="T6" fmla="*/ 258 w 269"/>
                <a:gd name="T7" fmla="*/ 190 h 198"/>
                <a:gd name="T8" fmla="*/ 255 w 269"/>
                <a:gd name="T9" fmla="*/ 187 h 198"/>
                <a:gd name="T10" fmla="*/ 221 w 269"/>
                <a:gd name="T11" fmla="*/ 157 h 198"/>
                <a:gd name="T12" fmla="*/ 187 w 269"/>
                <a:gd name="T13" fmla="*/ 128 h 198"/>
                <a:gd name="T14" fmla="*/ 152 w 269"/>
                <a:gd name="T15" fmla="*/ 101 h 198"/>
                <a:gd name="T16" fmla="*/ 117 w 269"/>
                <a:gd name="T17" fmla="*/ 75 h 198"/>
                <a:gd name="T18" fmla="*/ 0 w 269"/>
                <a:gd name="T19" fmla="*/ 0 h 198"/>
                <a:gd name="T20" fmla="*/ 27 w 269"/>
                <a:gd name="T21" fmla="*/ 20 h 198"/>
                <a:gd name="T22" fmla="*/ 54 w 269"/>
                <a:gd name="T23" fmla="*/ 40 h 198"/>
                <a:gd name="T24" fmla="*/ 80 w 269"/>
                <a:gd name="T25" fmla="*/ 62 h 198"/>
                <a:gd name="T26" fmla="*/ 106 w 269"/>
                <a:gd name="T27" fmla="*/ 86 h 198"/>
                <a:gd name="T28" fmla="*/ 108 w 269"/>
                <a:gd name="T29" fmla="*/ 88 h 198"/>
                <a:gd name="T30" fmla="*/ 111 w 269"/>
                <a:gd name="T31" fmla="*/ 90 h 198"/>
                <a:gd name="T32" fmla="*/ 113 w 269"/>
                <a:gd name="T33" fmla="*/ 92 h 198"/>
                <a:gd name="T34" fmla="*/ 116 w 269"/>
                <a:gd name="T35" fmla="*/ 94 h 198"/>
                <a:gd name="T36" fmla="*/ 269 w 269"/>
                <a:gd name="T37" fmla="*/ 198 h 198"/>
                <a:gd name="T38" fmla="*/ 268 w 269"/>
                <a:gd name="T39" fmla="*/ 198 h 198"/>
                <a:gd name="T40" fmla="*/ 269 w 269"/>
                <a:gd name="T41" fmla="*/ 198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198">
                  <a:moveTo>
                    <a:pt x="269" y="198"/>
                  </a:moveTo>
                  <a:cubicBezTo>
                    <a:pt x="267" y="197"/>
                    <a:pt x="266" y="196"/>
                    <a:pt x="265" y="195"/>
                  </a:cubicBezTo>
                  <a:cubicBezTo>
                    <a:pt x="264" y="194"/>
                    <a:pt x="263" y="194"/>
                    <a:pt x="261" y="193"/>
                  </a:cubicBezTo>
                  <a:cubicBezTo>
                    <a:pt x="260" y="192"/>
                    <a:pt x="259" y="191"/>
                    <a:pt x="258" y="190"/>
                  </a:cubicBezTo>
                  <a:cubicBezTo>
                    <a:pt x="257" y="189"/>
                    <a:pt x="256" y="188"/>
                    <a:pt x="255" y="187"/>
                  </a:cubicBezTo>
                  <a:cubicBezTo>
                    <a:pt x="244" y="176"/>
                    <a:pt x="233" y="166"/>
                    <a:pt x="221" y="157"/>
                  </a:cubicBezTo>
                  <a:cubicBezTo>
                    <a:pt x="210" y="147"/>
                    <a:pt x="199" y="137"/>
                    <a:pt x="187" y="128"/>
                  </a:cubicBezTo>
                  <a:cubicBezTo>
                    <a:pt x="176" y="119"/>
                    <a:pt x="164" y="110"/>
                    <a:pt x="152" y="101"/>
                  </a:cubicBezTo>
                  <a:cubicBezTo>
                    <a:pt x="141" y="92"/>
                    <a:pt x="129" y="84"/>
                    <a:pt x="117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6"/>
                    <a:pt x="18" y="13"/>
                    <a:pt x="27" y="20"/>
                  </a:cubicBezTo>
                  <a:cubicBezTo>
                    <a:pt x="36" y="26"/>
                    <a:pt x="45" y="33"/>
                    <a:pt x="54" y="40"/>
                  </a:cubicBezTo>
                  <a:cubicBezTo>
                    <a:pt x="63" y="47"/>
                    <a:pt x="71" y="55"/>
                    <a:pt x="80" y="62"/>
                  </a:cubicBezTo>
                  <a:cubicBezTo>
                    <a:pt x="89" y="70"/>
                    <a:pt x="97" y="78"/>
                    <a:pt x="106" y="86"/>
                  </a:cubicBezTo>
                  <a:cubicBezTo>
                    <a:pt x="107" y="86"/>
                    <a:pt x="107" y="87"/>
                    <a:pt x="108" y="88"/>
                  </a:cubicBezTo>
                  <a:cubicBezTo>
                    <a:pt x="109" y="89"/>
                    <a:pt x="110" y="89"/>
                    <a:pt x="111" y="90"/>
                  </a:cubicBezTo>
                  <a:cubicBezTo>
                    <a:pt x="112" y="91"/>
                    <a:pt x="113" y="91"/>
                    <a:pt x="113" y="92"/>
                  </a:cubicBezTo>
                  <a:cubicBezTo>
                    <a:pt x="114" y="93"/>
                    <a:pt x="115" y="94"/>
                    <a:pt x="116" y="94"/>
                  </a:cubicBezTo>
                  <a:cubicBezTo>
                    <a:pt x="167" y="129"/>
                    <a:pt x="218" y="163"/>
                    <a:pt x="269" y="198"/>
                  </a:cubicBezTo>
                  <a:cubicBezTo>
                    <a:pt x="269" y="198"/>
                    <a:pt x="268" y="198"/>
                    <a:pt x="268" y="198"/>
                  </a:cubicBezTo>
                  <a:lnTo>
                    <a:pt x="269" y="19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DFF405A-6B08-1202-6F14-510E3A938041}"/>
                </a:ext>
              </a:extLst>
            </p:cNvPr>
            <p:cNvSpPr/>
            <p:nvPr/>
          </p:nvSpPr>
          <p:spPr bwMode="auto">
            <a:xfrm>
              <a:off x="2454499" y="4609779"/>
              <a:ext cx="589351" cy="1259032"/>
            </a:xfrm>
            <a:custGeom>
              <a:gdLst>
                <a:gd name="T0" fmla="*/ 296 w 304"/>
                <a:gd name="T1" fmla="*/ 502 h 649"/>
                <a:gd name="T2" fmla="*/ 287 w 304"/>
                <a:gd name="T3" fmla="*/ 475 h 649"/>
                <a:gd name="T4" fmla="*/ 210 w 304"/>
                <a:gd name="T5" fmla="*/ 323 h 649"/>
                <a:gd name="T6" fmla="*/ 203 w 304"/>
                <a:gd name="T7" fmla="*/ 208 h 649"/>
                <a:gd name="T8" fmla="*/ 304 w 304"/>
                <a:gd name="T9" fmla="*/ 0 h 649"/>
                <a:gd name="T10" fmla="*/ 200 w 304"/>
                <a:gd name="T11" fmla="*/ 32 h 649"/>
                <a:gd name="T12" fmla="*/ 145 w 304"/>
                <a:gd name="T13" fmla="*/ 96 h 649"/>
                <a:gd name="T14" fmla="*/ 105 w 304"/>
                <a:gd name="T15" fmla="*/ 264 h 649"/>
                <a:gd name="T16" fmla="*/ 112 w 304"/>
                <a:gd name="T17" fmla="*/ 437 h 649"/>
                <a:gd name="T18" fmla="*/ 141 w 304"/>
                <a:gd name="T19" fmla="*/ 509 h 649"/>
                <a:gd name="T20" fmla="*/ 138 w 304"/>
                <a:gd name="T21" fmla="*/ 580 h 649"/>
                <a:gd name="T22" fmla="*/ 0 w 304"/>
                <a:gd name="T23" fmla="*/ 647 h 649"/>
                <a:gd name="T24" fmla="*/ 281 w 304"/>
                <a:gd name="T25" fmla="*/ 547 h 649"/>
                <a:gd name="T26" fmla="*/ 296 w 304"/>
                <a:gd name="T27" fmla="*/ 502 h 6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4" h="649">
                  <a:moveTo>
                    <a:pt x="296" y="502"/>
                  </a:moveTo>
                  <a:cubicBezTo>
                    <a:pt x="296" y="492"/>
                    <a:pt x="292" y="484"/>
                    <a:pt x="287" y="475"/>
                  </a:cubicBezTo>
                  <a:cubicBezTo>
                    <a:pt x="276" y="457"/>
                    <a:pt x="215" y="344"/>
                    <a:pt x="210" y="323"/>
                  </a:cubicBezTo>
                  <a:cubicBezTo>
                    <a:pt x="200" y="285"/>
                    <a:pt x="199" y="247"/>
                    <a:pt x="203" y="208"/>
                  </a:cubicBezTo>
                  <a:cubicBezTo>
                    <a:pt x="209" y="137"/>
                    <a:pt x="219" y="22"/>
                    <a:pt x="304" y="0"/>
                  </a:cubicBezTo>
                  <a:cubicBezTo>
                    <a:pt x="270" y="9"/>
                    <a:pt x="230" y="13"/>
                    <a:pt x="200" y="32"/>
                  </a:cubicBezTo>
                  <a:cubicBezTo>
                    <a:pt x="176" y="47"/>
                    <a:pt x="158" y="71"/>
                    <a:pt x="145" y="96"/>
                  </a:cubicBezTo>
                  <a:cubicBezTo>
                    <a:pt x="119" y="148"/>
                    <a:pt x="111" y="207"/>
                    <a:pt x="105" y="264"/>
                  </a:cubicBezTo>
                  <a:cubicBezTo>
                    <a:pt x="99" y="323"/>
                    <a:pt x="98" y="379"/>
                    <a:pt x="112" y="437"/>
                  </a:cubicBezTo>
                  <a:cubicBezTo>
                    <a:pt x="118" y="462"/>
                    <a:pt x="128" y="487"/>
                    <a:pt x="141" y="509"/>
                  </a:cubicBezTo>
                  <a:cubicBezTo>
                    <a:pt x="153" y="532"/>
                    <a:pt x="148" y="554"/>
                    <a:pt x="138" y="580"/>
                  </a:cubicBezTo>
                  <a:cubicBezTo>
                    <a:pt x="137" y="583"/>
                    <a:pt x="2" y="643"/>
                    <a:pt x="0" y="647"/>
                  </a:cubicBezTo>
                  <a:cubicBezTo>
                    <a:pt x="197" y="649"/>
                    <a:pt x="254" y="593"/>
                    <a:pt x="281" y="547"/>
                  </a:cubicBezTo>
                  <a:cubicBezTo>
                    <a:pt x="290" y="532"/>
                    <a:pt x="298" y="520"/>
                    <a:pt x="296" y="50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9AC9486-F4C1-CEB6-C495-CECDF0188F2B}"/>
                </a:ext>
              </a:extLst>
            </p:cNvPr>
            <p:cNvSpPr/>
            <p:nvPr/>
          </p:nvSpPr>
          <p:spPr bwMode="auto">
            <a:xfrm>
              <a:off x="1133990" y="2654017"/>
              <a:ext cx="1472970" cy="3072989"/>
            </a:xfrm>
            <a:custGeom>
              <a:gdLst>
                <a:gd name="T0" fmla="*/ 501 w 760"/>
                <a:gd name="T1" fmla="*/ 0 h 1585"/>
                <a:gd name="T2" fmla="*/ 497 w 760"/>
                <a:gd name="T3" fmla="*/ 408 h 1585"/>
                <a:gd name="T4" fmla="*/ 497 w 760"/>
                <a:gd name="T5" fmla="*/ 421 h 1585"/>
                <a:gd name="T6" fmla="*/ 497 w 760"/>
                <a:gd name="T7" fmla="*/ 435 h 1585"/>
                <a:gd name="T8" fmla="*/ 501 w 760"/>
                <a:gd name="T9" fmla="*/ 429 h 1585"/>
                <a:gd name="T10" fmla="*/ 505 w 760"/>
                <a:gd name="T11" fmla="*/ 424 h 1585"/>
                <a:gd name="T12" fmla="*/ 509 w 760"/>
                <a:gd name="T13" fmla="*/ 419 h 1585"/>
                <a:gd name="T14" fmla="*/ 514 w 760"/>
                <a:gd name="T15" fmla="*/ 415 h 1585"/>
                <a:gd name="T16" fmla="*/ 535 w 760"/>
                <a:gd name="T17" fmla="*/ 397 h 1585"/>
                <a:gd name="T18" fmla="*/ 560 w 760"/>
                <a:gd name="T19" fmla="*/ 383 h 1585"/>
                <a:gd name="T20" fmla="*/ 587 w 760"/>
                <a:gd name="T21" fmla="*/ 375 h 1585"/>
                <a:gd name="T22" fmla="*/ 617 w 760"/>
                <a:gd name="T23" fmla="*/ 371 h 1585"/>
                <a:gd name="T24" fmla="*/ 673 w 760"/>
                <a:gd name="T25" fmla="*/ 383 h 1585"/>
                <a:gd name="T26" fmla="*/ 718 w 760"/>
                <a:gd name="T27" fmla="*/ 413 h 1585"/>
                <a:gd name="T28" fmla="*/ 749 w 760"/>
                <a:gd name="T29" fmla="*/ 459 h 1585"/>
                <a:gd name="T30" fmla="*/ 760 w 760"/>
                <a:gd name="T31" fmla="*/ 514 h 1585"/>
                <a:gd name="T32" fmla="*/ 748 w 760"/>
                <a:gd name="T33" fmla="*/ 570 h 1585"/>
                <a:gd name="T34" fmla="*/ 717 w 760"/>
                <a:gd name="T35" fmla="*/ 616 h 1585"/>
                <a:gd name="T36" fmla="*/ 671 w 760"/>
                <a:gd name="T37" fmla="*/ 647 h 1585"/>
                <a:gd name="T38" fmla="*/ 615 w 760"/>
                <a:gd name="T39" fmla="*/ 659 h 1585"/>
                <a:gd name="T40" fmla="*/ 585 w 760"/>
                <a:gd name="T41" fmla="*/ 656 h 1585"/>
                <a:gd name="T42" fmla="*/ 558 w 760"/>
                <a:gd name="T43" fmla="*/ 647 h 1585"/>
                <a:gd name="T44" fmla="*/ 533 w 760"/>
                <a:gd name="T45" fmla="*/ 634 h 1585"/>
                <a:gd name="T46" fmla="*/ 512 w 760"/>
                <a:gd name="T47" fmla="*/ 616 h 1585"/>
                <a:gd name="T48" fmla="*/ 508 w 760"/>
                <a:gd name="T49" fmla="*/ 611 h 1585"/>
                <a:gd name="T50" fmla="*/ 503 w 760"/>
                <a:gd name="T51" fmla="*/ 606 h 1585"/>
                <a:gd name="T52" fmla="*/ 499 w 760"/>
                <a:gd name="T53" fmla="*/ 601 h 1585"/>
                <a:gd name="T54" fmla="*/ 496 w 760"/>
                <a:gd name="T55" fmla="*/ 596 h 1585"/>
                <a:gd name="T56" fmla="*/ 495 w 760"/>
                <a:gd name="T57" fmla="*/ 610 h 1585"/>
                <a:gd name="T58" fmla="*/ 495 w 760"/>
                <a:gd name="T59" fmla="*/ 622 h 1585"/>
                <a:gd name="T60" fmla="*/ 486 w 760"/>
                <a:gd name="T61" fmla="*/ 1585 h 1585"/>
                <a:gd name="T62" fmla="*/ 455 w 760"/>
                <a:gd name="T63" fmla="*/ 1507 h 1585"/>
                <a:gd name="T64" fmla="*/ 434 w 760"/>
                <a:gd name="T65" fmla="*/ 1421 h 1585"/>
                <a:gd name="T66" fmla="*/ 421 w 760"/>
                <a:gd name="T67" fmla="*/ 1348 h 1585"/>
                <a:gd name="T68" fmla="*/ 416 w 760"/>
                <a:gd name="T69" fmla="*/ 1307 h 1585"/>
                <a:gd name="T70" fmla="*/ 416 w 760"/>
                <a:gd name="T71" fmla="*/ 1305 h 1585"/>
                <a:gd name="T72" fmla="*/ 416 w 760"/>
                <a:gd name="T73" fmla="*/ 1304 h 1585"/>
                <a:gd name="T74" fmla="*/ 416 w 760"/>
                <a:gd name="T75" fmla="*/ 1302 h 1585"/>
                <a:gd name="T76" fmla="*/ 415 w 760"/>
                <a:gd name="T77" fmla="*/ 1301 h 1585"/>
                <a:gd name="T78" fmla="*/ 407 w 760"/>
                <a:gd name="T79" fmla="*/ 1249 h 1585"/>
                <a:gd name="T80" fmla="*/ 398 w 760"/>
                <a:gd name="T81" fmla="*/ 1188 h 1585"/>
                <a:gd name="T82" fmla="*/ 386 w 760"/>
                <a:gd name="T83" fmla="*/ 1125 h 1585"/>
                <a:gd name="T84" fmla="*/ 368 w 760"/>
                <a:gd name="T85" fmla="*/ 1065 h 1585"/>
                <a:gd name="T86" fmla="*/ 339 w 760"/>
                <a:gd name="T87" fmla="*/ 1029 h 1585"/>
                <a:gd name="T88" fmla="*/ 289 w 760"/>
                <a:gd name="T89" fmla="*/ 989 h 1585"/>
                <a:gd name="T90" fmla="*/ 236 w 760"/>
                <a:gd name="T91" fmla="*/ 952 h 1585"/>
                <a:gd name="T92" fmla="*/ 195 w 760"/>
                <a:gd name="T93" fmla="*/ 926 h 1585"/>
                <a:gd name="T94" fmla="*/ 79 w 760"/>
                <a:gd name="T95" fmla="*/ 840 h 1585"/>
                <a:gd name="T96" fmla="*/ 21 w 760"/>
                <a:gd name="T97" fmla="*/ 751 h 1585"/>
                <a:gd name="T98" fmla="*/ 2 w 760"/>
                <a:gd name="T99" fmla="*/ 615 h 1585"/>
                <a:gd name="T100" fmla="*/ 4 w 760"/>
                <a:gd name="T101" fmla="*/ 393 h 1585"/>
                <a:gd name="T102" fmla="*/ 80 w 760"/>
                <a:gd name="T103" fmla="*/ 171 h 1585"/>
                <a:gd name="T104" fmla="*/ 242 w 760"/>
                <a:gd name="T105" fmla="*/ 54 h 1585"/>
                <a:gd name="T106" fmla="*/ 407 w 760"/>
                <a:gd name="T107" fmla="*/ 9 h 1585"/>
                <a:gd name="T108" fmla="*/ 492 w 760"/>
                <a:gd name="T109" fmla="*/ 1 h 1585"/>
                <a:gd name="T110" fmla="*/ 493 w 760"/>
                <a:gd name="T111" fmla="*/ 1 h 1585"/>
                <a:gd name="T112" fmla="*/ 495 w 760"/>
                <a:gd name="T113" fmla="*/ 1 h 1585"/>
                <a:gd name="T114" fmla="*/ 497 w 760"/>
                <a:gd name="T115" fmla="*/ 1 h 1585"/>
                <a:gd name="T116" fmla="*/ 501 w 760"/>
                <a:gd name="T117" fmla="*/ 0 h 15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0" h="1585">
                  <a:moveTo>
                    <a:pt x="501" y="0"/>
                  </a:moveTo>
                  <a:cubicBezTo>
                    <a:pt x="497" y="408"/>
                    <a:pt x="497" y="408"/>
                    <a:pt x="497" y="408"/>
                  </a:cubicBezTo>
                  <a:cubicBezTo>
                    <a:pt x="497" y="421"/>
                    <a:pt x="497" y="421"/>
                    <a:pt x="497" y="421"/>
                  </a:cubicBezTo>
                  <a:cubicBezTo>
                    <a:pt x="497" y="435"/>
                    <a:pt x="497" y="435"/>
                    <a:pt x="497" y="435"/>
                  </a:cubicBezTo>
                  <a:cubicBezTo>
                    <a:pt x="498" y="433"/>
                    <a:pt x="500" y="431"/>
                    <a:pt x="501" y="429"/>
                  </a:cubicBezTo>
                  <a:cubicBezTo>
                    <a:pt x="502" y="428"/>
                    <a:pt x="504" y="426"/>
                    <a:pt x="505" y="424"/>
                  </a:cubicBezTo>
                  <a:cubicBezTo>
                    <a:pt x="506" y="423"/>
                    <a:pt x="508" y="421"/>
                    <a:pt x="509" y="419"/>
                  </a:cubicBezTo>
                  <a:cubicBezTo>
                    <a:pt x="511" y="418"/>
                    <a:pt x="512" y="416"/>
                    <a:pt x="514" y="415"/>
                  </a:cubicBezTo>
                  <a:cubicBezTo>
                    <a:pt x="520" y="408"/>
                    <a:pt x="528" y="402"/>
                    <a:pt x="535" y="397"/>
                  </a:cubicBezTo>
                  <a:cubicBezTo>
                    <a:pt x="543" y="391"/>
                    <a:pt x="551" y="387"/>
                    <a:pt x="560" y="383"/>
                  </a:cubicBezTo>
                  <a:cubicBezTo>
                    <a:pt x="569" y="379"/>
                    <a:pt x="578" y="376"/>
                    <a:pt x="587" y="375"/>
                  </a:cubicBezTo>
                  <a:cubicBezTo>
                    <a:pt x="597" y="373"/>
                    <a:pt x="607" y="371"/>
                    <a:pt x="617" y="371"/>
                  </a:cubicBezTo>
                  <a:cubicBezTo>
                    <a:pt x="637" y="371"/>
                    <a:pt x="655" y="375"/>
                    <a:pt x="673" y="383"/>
                  </a:cubicBezTo>
                  <a:cubicBezTo>
                    <a:pt x="690" y="390"/>
                    <a:pt x="705" y="400"/>
                    <a:pt x="718" y="413"/>
                  </a:cubicBezTo>
                  <a:cubicBezTo>
                    <a:pt x="731" y="426"/>
                    <a:pt x="742" y="441"/>
                    <a:pt x="749" y="459"/>
                  </a:cubicBezTo>
                  <a:cubicBezTo>
                    <a:pt x="756" y="476"/>
                    <a:pt x="760" y="495"/>
                    <a:pt x="760" y="514"/>
                  </a:cubicBezTo>
                  <a:cubicBezTo>
                    <a:pt x="760" y="534"/>
                    <a:pt x="756" y="553"/>
                    <a:pt x="748" y="570"/>
                  </a:cubicBezTo>
                  <a:cubicBezTo>
                    <a:pt x="741" y="588"/>
                    <a:pt x="730" y="603"/>
                    <a:pt x="717" y="616"/>
                  </a:cubicBezTo>
                  <a:cubicBezTo>
                    <a:pt x="704" y="629"/>
                    <a:pt x="688" y="640"/>
                    <a:pt x="671" y="647"/>
                  </a:cubicBezTo>
                  <a:cubicBezTo>
                    <a:pt x="654" y="655"/>
                    <a:pt x="635" y="659"/>
                    <a:pt x="615" y="659"/>
                  </a:cubicBezTo>
                  <a:cubicBezTo>
                    <a:pt x="605" y="659"/>
                    <a:pt x="595" y="658"/>
                    <a:pt x="585" y="656"/>
                  </a:cubicBezTo>
                  <a:cubicBezTo>
                    <a:pt x="576" y="654"/>
                    <a:pt x="567" y="651"/>
                    <a:pt x="558" y="647"/>
                  </a:cubicBezTo>
                  <a:cubicBezTo>
                    <a:pt x="549" y="643"/>
                    <a:pt x="541" y="639"/>
                    <a:pt x="533" y="634"/>
                  </a:cubicBezTo>
                  <a:cubicBezTo>
                    <a:pt x="526" y="628"/>
                    <a:pt x="519" y="622"/>
                    <a:pt x="512" y="616"/>
                  </a:cubicBezTo>
                  <a:cubicBezTo>
                    <a:pt x="511" y="614"/>
                    <a:pt x="509" y="613"/>
                    <a:pt x="508" y="611"/>
                  </a:cubicBezTo>
                  <a:cubicBezTo>
                    <a:pt x="506" y="609"/>
                    <a:pt x="505" y="608"/>
                    <a:pt x="503" y="606"/>
                  </a:cubicBezTo>
                  <a:cubicBezTo>
                    <a:pt x="502" y="604"/>
                    <a:pt x="501" y="603"/>
                    <a:pt x="499" y="601"/>
                  </a:cubicBezTo>
                  <a:cubicBezTo>
                    <a:pt x="498" y="599"/>
                    <a:pt x="497" y="597"/>
                    <a:pt x="496" y="596"/>
                  </a:cubicBezTo>
                  <a:cubicBezTo>
                    <a:pt x="495" y="610"/>
                    <a:pt x="495" y="610"/>
                    <a:pt x="495" y="610"/>
                  </a:cubicBezTo>
                  <a:cubicBezTo>
                    <a:pt x="495" y="622"/>
                    <a:pt x="495" y="622"/>
                    <a:pt x="495" y="622"/>
                  </a:cubicBezTo>
                  <a:cubicBezTo>
                    <a:pt x="486" y="1585"/>
                    <a:pt x="486" y="1585"/>
                    <a:pt x="486" y="1585"/>
                  </a:cubicBezTo>
                  <a:cubicBezTo>
                    <a:pt x="474" y="1562"/>
                    <a:pt x="463" y="1535"/>
                    <a:pt x="455" y="1507"/>
                  </a:cubicBezTo>
                  <a:cubicBezTo>
                    <a:pt x="446" y="1478"/>
                    <a:pt x="439" y="1448"/>
                    <a:pt x="434" y="1421"/>
                  </a:cubicBezTo>
                  <a:cubicBezTo>
                    <a:pt x="428" y="1393"/>
                    <a:pt x="424" y="1368"/>
                    <a:pt x="421" y="1348"/>
                  </a:cubicBezTo>
                  <a:cubicBezTo>
                    <a:pt x="418" y="1328"/>
                    <a:pt x="417" y="1313"/>
                    <a:pt x="416" y="1307"/>
                  </a:cubicBezTo>
                  <a:cubicBezTo>
                    <a:pt x="416" y="1306"/>
                    <a:pt x="416" y="1306"/>
                    <a:pt x="416" y="1305"/>
                  </a:cubicBezTo>
                  <a:cubicBezTo>
                    <a:pt x="416" y="1305"/>
                    <a:pt x="416" y="1304"/>
                    <a:pt x="416" y="1304"/>
                  </a:cubicBezTo>
                  <a:cubicBezTo>
                    <a:pt x="416" y="1303"/>
                    <a:pt x="416" y="1303"/>
                    <a:pt x="416" y="1302"/>
                  </a:cubicBezTo>
                  <a:cubicBezTo>
                    <a:pt x="415" y="1302"/>
                    <a:pt x="415" y="1302"/>
                    <a:pt x="415" y="1301"/>
                  </a:cubicBezTo>
                  <a:cubicBezTo>
                    <a:pt x="412" y="1286"/>
                    <a:pt x="409" y="1268"/>
                    <a:pt x="407" y="1249"/>
                  </a:cubicBezTo>
                  <a:cubicBezTo>
                    <a:pt x="404" y="1230"/>
                    <a:pt x="401" y="1209"/>
                    <a:pt x="398" y="1188"/>
                  </a:cubicBezTo>
                  <a:cubicBezTo>
                    <a:pt x="394" y="1168"/>
                    <a:pt x="391" y="1146"/>
                    <a:pt x="386" y="1125"/>
                  </a:cubicBezTo>
                  <a:cubicBezTo>
                    <a:pt x="381" y="1105"/>
                    <a:pt x="375" y="1084"/>
                    <a:pt x="368" y="1065"/>
                  </a:cubicBezTo>
                  <a:cubicBezTo>
                    <a:pt x="364" y="1055"/>
                    <a:pt x="353" y="1042"/>
                    <a:pt x="339" y="1029"/>
                  </a:cubicBezTo>
                  <a:cubicBezTo>
                    <a:pt x="325" y="1016"/>
                    <a:pt x="308" y="1002"/>
                    <a:pt x="289" y="989"/>
                  </a:cubicBezTo>
                  <a:cubicBezTo>
                    <a:pt x="271" y="976"/>
                    <a:pt x="252" y="963"/>
                    <a:pt x="236" y="952"/>
                  </a:cubicBezTo>
                  <a:cubicBezTo>
                    <a:pt x="219" y="941"/>
                    <a:pt x="205" y="932"/>
                    <a:pt x="195" y="926"/>
                  </a:cubicBezTo>
                  <a:cubicBezTo>
                    <a:pt x="145" y="893"/>
                    <a:pt x="107" y="867"/>
                    <a:pt x="79" y="840"/>
                  </a:cubicBezTo>
                  <a:cubicBezTo>
                    <a:pt x="51" y="813"/>
                    <a:pt x="33" y="786"/>
                    <a:pt x="21" y="751"/>
                  </a:cubicBezTo>
                  <a:cubicBezTo>
                    <a:pt x="10" y="715"/>
                    <a:pt x="4" y="673"/>
                    <a:pt x="2" y="615"/>
                  </a:cubicBezTo>
                  <a:cubicBezTo>
                    <a:pt x="0" y="558"/>
                    <a:pt x="2" y="486"/>
                    <a:pt x="4" y="393"/>
                  </a:cubicBezTo>
                  <a:cubicBezTo>
                    <a:pt x="5" y="298"/>
                    <a:pt x="35" y="225"/>
                    <a:pt x="80" y="171"/>
                  </a:cubicBezTo>
                  <a:cubicBezTo>
                    <a:pt x="124" y="116"/>
                    <a:pt x="182" y="79"/>
                    <a:pt x="242" y="54"/>
                  </a:cubicBezTo>
                  <a:cubicBezTo>
                    <a:pt x="301" y="29"/>
                    <a:pt x="360" y="16"/>
                    <a:pt x="407" y="9"/>
                  </a:cubicBezTo>
                  <a:cubicBezTo>
                    <a:pt x="453" y="2"/>
                    <a:pt x="486" y="1"/>
                    <a:pt x="492" y="1"/>
                  </a:cubicBezTo>
                  <a:cubicBezTo>
                    <a:pt x="492" y="1"/>
                    <a:pt x="492" y="1"/>
                    <a:pt x="493" y="1"/>
                  </a:cubicBezTo>
                  <a:cubicBezTo>
                    <a:pt x="493" y="1"/>
                    <a:pt x="494" y="1"/>
                    <a:pt x="495" y="1"/>
                  </a:cubicBezTo>
                  <a:cubicBezTo>
                    <a:pt x="495" y="1"/>
                    <a:pt x="496" y="1"/>
                    <a:pt x="497" y="1"/>
                  </a:cubicBezTo>
                  <a:cubicBezTo>
                    <a:pt x="499" y="1"/>
                    <a:pt x="500" y="1"/>
                    <a:pt x="501" y="0"/>
                  </a:cubicBezTo>
                  <a:close/>
                </a:path>
              </a:pathLst>
            </a:custGeom>
            <a:solidFill>
              <a:schemeClr val="accent1"/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DC9C88A-B55F-541F-CE1B-1A2F7692D60D}"/>
                </a:ext>
              </a:extLst>
            </p:cNvPr>
            <p:cNvSpPr/>
            <p:nvPr/>
          </p:nvSpPr>
          <p:spPr bwMode="auto">
            <a:xfrm>
              <a:off x="4447145" y="1903187"/>
              <a:ext cx="1224606" cy="3486109"/>
            </a:xfrm>
            <a:custGeom>
              <a:gdLst>
                <a:gd name="T0" fmla="*/ 329 w 632"/>
                <a:gd name="T1" fmla="*/ 0 h 1798"/>
                <a:gd name="T2" fmla="*/ 345 w 632"/>
                <a:gd name="T3" fmla="*/ 2 h 1798"/>
                <a:gd name="T4" fmla="*/ 359 w 632"/>
                <a:gd name="T5" fmla="*/ 7 h 1798"/>
                <a:gd name="T6" fmla="*/ 372 w 632"/>
                <a:gd name="T7" fmla="*/ 17 h 1798"/>
                <a:gd name="T8" fmla="*/ 382 w 632"/>
                <a:gd name="T9" fmla="*/ 29 h 1798"/>
                <a:gd name="T10" fmla="*/ 409 w 632"/>
                <a:gd name="T11" fmla="*/ 94 h 1798"/>
                <a:gd name="T12" fmla="*/ 435 w 632"/>
                <a:gd name="T13" fmla="*/ 211 h 1798"/>
                <a:gd name="T14" fmla="*/ 456 w 632"/>
                <a:gd name="T15" fmla="*/ 399 h 1798"/>
                <a:gd name="T16" fmla="*/ 473 w 632"/>
                <a:gd name="T17" fmla="*/ 680 h 1798"/>
                <a:gd name="T18" fmla="*/ 517 w 632"/>
                <a:gd name="T19" fmla="*/ 680 h 1798"/>
                <a:gd name="T20" fmla="*/ 559 w 632"/>
                <a:gd name="T21" fmla="*/ 688 h 1798"/>
                <a:gd name="T22" fmla="*/ 594 w 632"/>
                <a:gd name="T23" fmla="*/ 711 h 1798"/>
                <a:gd name="T24" fmla="*/ 618 w 632"/>
                <a:gd name="T25" fmla="*/ 745 h 1798"/>
                <a:gd name="T26" fmla="*/ 627 w 632"/>
                <a:gd name="T27" fmla="*/ 787 h 1798"/>
                <a:gd name="T28" fmla="*/ 632 w 632"/>
                <a:gd name="T29" fmla="*/ 989 h 1798"/>
                <a:gd name="T30" fmla="*/ 624 w 632"/>
                <a:gd name="T31" fmla="*/ 1031 h 1798"/>
                <a:gd name="T32" fmla="*/ 601 w 632"/>
                <a:gd name="T33" fmla="*/ 1066 h 1798"/>
                <a:gd name="T34" fmla="*/ 567 w 632"/>
                <a:gd name="T35" fmla="*/ 1089 h 1798"/>
                <a:gd name="T36" fmla="*/ 525 w 632"/>
                <a:gd name="T37" fmla="*/ 1098 h 1798"/>
                <a:gd name="T38" fmla="*/ 485 w 632"/>
                <a:gd name="T39" fmla="*/ 1098 h 1798"/>
                <a:gd name="T40" fmla="*/ 469 w 632"/>
                <a:gd name="T41" fmla="*/ 1492 h 1798"/>
                <a:gd name="T42" fmla="*/ 421 w 632"/>
                <a:gd name="T43" fmla="*/ 1702 h 1798"/>
                <a:gd name="T44" fmla="*/ 367 w 632"/>
                <a:gd name="T45" fmla="*/ 1784 h 1798"/>
                <a:gd name="T46" fmla="*/ 335 w 632"/>
                <a:gd name="T47" fmla="*/ 1798 h 1798"/>
                <a:gd name="T48" fmla="*/ 195 w 632"/>
                <a:gd name="T49" fmla="*/ 1798 h 1798"/>
                <a:gd name="T50" fmla="*/ 184 w 632"/>
                <a:gd name="T51" fmla="*/ 1796 h 1798"/>
                <a:gd name="T52" fmla="*/ 173 w 632"/>
                <a:gd name="T53" fmla="*/ 1791 h 1798"/>
                <a:gd name="T54" fmla="*/ 164 w 632"/>
                <a:gd name="T55" fmla="*/ 1784 h 1798"/>
                <a:gd name="T56" fmla="*/ 155 w 632"/>
                <a:gd name="T57" fmla="*/ 1777 h 1798"/>
                <a:gd name="T58" fmla="*/ 121 w 632"/>
                <a:gd name="T59" fmla="*/ 1747 h 1798"/>
                <a:gd name="T60" fmla="*/ 87 w 632"/>
                <a:gd name="T61" fmla="*/ 1718 h 1798"/>
                <a:gd name="T62" fmla="*/ 52 w 632"/>
                <a:gd name="T63" fmla="*/ 1691 h 1798"/>
                <a:gd name="T64" fmla="*/ 17 w 632"/>
                <a:gd name="T65" fmla="*/ 1665 h 1798"/>
                <a:gd name="T66" fmla="*/ 10 w 632"/>
                <a:gd name="T67" fmla="*/ 1020 h 1798"/>
                <a:gd name="T68" fmla="*/ 33 w 632"/>
                <a:gd name="T69" fmla="*/ 1036 h 1798"/>
                <a:gd name="T70" fmla="*/ 59 w 632"/>
                <a:gd name="T71" fmla="*/ 1049 h 1798"/>
                <a:gd name="T72" fmla="*/ 87 w 632"/>
                <a:gd name="T73" fmla="*/ 1057 h 1798"/>
                <a:gd name="T74" fmla="*/ 117 w 632"/>
                <a:gd name="T75" fmla="*/ 1059 h 1798"/>
                <a:gd name="T76" fmla="*/ 179 w 632"/>
                <a:gd name="T77" fmla="*/ 1046 h 1798"/>
                <a:gd name="T78" fmla="*/ 231 w 632"/>
                <a:gd name="T79" fmla="*/ 1012 h 1798"/>
                <a:gd name="T80" fmla="*/ 265 w 632"/>
                <a:gd name="T81" fmla="*/ 960 h 1798"/>
                <a:gd name="T82" fmla="*/ 276 w 632"/>
                <a:gd name="T83" fmla="*/ 898 h 1798"/>
                <a:gd name="T84" fmla="*/ 263 w 632"/>
                <a:gd name="T85" fmla="*/ 835 h 1798"/>
                <a:gd name="T86" fmla="*/ 227 w 632"/>
                <a:gd name="T87" fmla="*/ 785 h 1798"/>
                <a:gd name="T88" fmla="*/ 175 w 632"/>
                <a:gd name="T89" fmla="*/ 750 h 1798"/>
                <a:gd name="T90" fmla="*/ 112 w 632"/>
                <a:gd name="T91" fmla="*/ 738 h 1798"/>
                <a:gd name="T92" fmla="*/ 83 w 632"/>
                <a:gd name="T93" fmla="*/ 741 h 1798"/>
                <a:gd name="T94" fmla="*/ 55 w 632"/>
                <a:gd name="T95" fmla="*/ 749 h 1798"/>
                <a:gd name="T96" fmla="*/ 30 w 632"/>
                <a:gd name="T97" fmla="*/ 761 h 1798"/>
                <a:gd name="T98" fmla="*/ 7 w 632"/>
                <a:gd name="T99" fmla="*/ 778 h 1798"/>
                <a:gd name="T100" fmla="*/ 0 w 632"/>
                <a:gd name="T101" fmla="*/ 151 h 1798"/>
                <a:gd name="T102" fmla="*/ 64 w 632"/>
                <a:gd name="T103" fmla="*/ 109 h 1798"/>
                <a:gd name="T104" fmla="*/ 115 w 632"/>
                <a:gd name="T105" fmla="*/ 72 h 1798"/>
                <a:gd name="T106" fmla="*/ 154 w 632"/>
                <a:gd name="T107" fmla="*/ 40 h 1798"/>
                <a:gd name="T108" fmla="*/ 181 w 632"/>
                <a:gd name="T109" fmla="*/ 17 h 1798"/>
                <a:gd name="T110" fmla="*/ 190 w 632"/>
                <a:gd name="T111" fmla="*/ 11 h 1798"/>
                <a:gd name="T112" fmla="*/ 199 w 632"/>
                <a:gd name="T113" fmla="*/ 6 h 1798"/>
                <a:gd name="T114" fmla="*/ 209 w 632"/>
                <a:gd name="T115" fmla="*/ 3 h 1798"/>
                <a:gd name="T116" fmla="*/ 220 w 632"/>
                <a:gd name="T117" fmla="*/ 2 h 1798"/>
                <a:gd name="T118" fmla="*/ 244 w 632"/>
                <a:gd name="T119" fmla="*/ 1 h 1798"/>
                <a:gd name="T120" fmla="*/ 273 w 632"/>
                <a:gd name="T121" fmla="*/ 1 h 1798"/>
                <a:gd name="T122" fmla="*/ 302 w 632"/>
                <a:gd name="T123" fmla="*/ 0 h 1798"/>
                <a:gd name="T124" fmla="*/ 329 w 632"/>
                <a:gd name="T125" fmla="*/ 0 h 17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2" h="1798">
                  <a:moveTo>
                    <a:pt x="329" y="0"/>
                  </a:moveTo>
                  <a:cubicBezTo>
                    <a:pt x="334" y="0"/>
                    <a:pt x="340" y="0"/>
                    <a:pt x="345" y="2"/>
                  </a:cubicBezTo>
                  <a:cubicBezTo>
                    <a:pt x="350" y="3"/>
                    <a:pt x="355" y="5"/>
                    <a:pt x="359" y="7"/>
                  </a:cubicBezTo>
                  <a:cubicBezTo>
                    <a:pt x="364" y="10"/>
                    <a:pt x="368" y="13"/>
                    <a:pt x="372" y="17"/>
                  </a:cubicBezTo>
                  <a:cubicBezTo>
                    <a:pt x="376" y="20"/>
                    <a:pt x="379" y="24"/>
                    <a:pt x="382" y="29"/>
                  </a:cubicBezTo>
                  <a:cubicBezTo>
                    <a:pt x="391" y="44"/>
                    <a:pt x="400" y="65"/>
                    <a:pt x="409" y="94"/>
                  </a:cubicBezTo>
                  <a:cubicBezTo>
                    <a:pt x="418" y="123"/>
                    <a:pt x="427" y="161"/>
                    <a:pt x="435" y="211"/>
                  </a:cubicBezTo>
                  <a:cubicBezTo>
                    <a:pt x="443" y="260"/>
                    <a:pt x="450" y="322"/>
                    <a:pt x="456" y="399"/>
                  </a:cubicBezTo>
                  <a:cubicBezTo>
                    <a:pt x="463" y="476"/>
                    <a:pt x="469" y="568"/>
                    <a:pt x="473" y="680"/>
                  </a:cubicBezTo>
                  <a:cubicBezTo>
                    <a:pt x="517" y="680"/>
                    <a:pt x="517" y="680"/>
                    <a:pt x="517" y="680"/>
                  </a:cubicBezTo>
                  <a:cubicBezTo>
                    <a:pt x="532" y="680"/>
                    <a:pt x="546" y="683"/>
                    <a:pt x="559" y="688"/>
                  </a:cubicBezTo>
                  <a:cubicBezTo>
                    <a:pt x="572" y="694"/>
                    <a:pt x="584" y="701"/>
                    <a:pt x="594" y="711"/>
                  </a:cubicBezTo>
                  <a:cubicBezTo>
                    <a:pt x="604" y="721"/>
                    <a:pt x="612" y="732"/>
                    <a:pt x="618" y="745"/>
                  </a:cubicBezTo>
                  <a:cubicBezTo>
                    <a:pt x="624" y="758"/>
                    <a:pt x="627" y="772"/>
                    <a:pt x="627" y="787"/>
                  </a:cubicBezTo>
                  <a:cubicBezTo>
                    <a:pt x="632" y="989"/>
                    <a:pt x="632" y="989"/>
                    <a:pt x="632" y="989"/>
                  </a:cubicBezTo>
                  <a:cubicBezTo>
                    <a:pt x="632" y="1004"/>
                    <a:pt x="629" y="1019"/>
                    <a:pt x="624" y="1031"/>
                  </a:cubicBezTo>
                  <a:cubicBezTo>
                    <a:pt x="619" y="1044"/>
                    <a:pt x="611" y="1056"/>
                    <a:pt x="601" y="1066"/>
                  </a:cubicBezTo>
                  <a:cubicBezTo>
                    <a:pt x="592" y="1076"/>
                    <a:pt x="580" y="1084"/>
                    <a:pt x="567" y="1089"/>
                  </a:cubicBezTo>
                  <a:cubicBezTo>
                    <a:pt x="554" y="1095"/>
                    <a:pt x="540" y="1098"/>
                    <a:pt x="525" y="1098"/>
                  </a:cubicBezTo>
                  <a:cubicBezTo>
                    <a:pt x="485" y="1098"/>
                    <a:pt x="485" y="1098"/>
                    <a:pt x="485" y="1098"/>
                  </a:cubicBezTo>
                  <a:cubicBezTo>
                    <a:pt x="488" y="1266"/>
                    <a:pt x="481" y="1395"/>
                    <a:pt x="469" y="1492"/>
                  </a:cubicBezTo>
                  <a:cubicBezTo>
                    <a:pt x="457" y="1590"/>
                    <a:pt x="440" y="1657"/>
                    <a:pt x="421" y="1702"/>
                  </a:cubicBezTo>
                  <a:cubicBezTo>
                    <a:pt x="403" y="1747"/>
                    <a:pt x="383" y="1771"/>
                    <a:pt x="367" y="1784"/>
                  </a:cubicBezTo>
                  <a:cubicBezTo>
                    <a:pt x="351" y="1797"/>
                    <a:pt x="339" y="1798"/>
                    <a:pt x="335" y="1798"/>
                  </a:cubicBezTo>
                  <a:cubicBezTo>
                    <a:pt x="195" y="1798"/>
                    <a:pt x="195" y="1798"/>
                    <a:pt x="195" y="1798"/>
                  </a:cubicBezTo>
                  <a:cubicBezTo>
                    <a:pt x="191" y="1798"/>
                    <a:pt x="188" y="1797"/>
                    <a:pt x="184" y="1796"/>
                  </a:cubicBezTo>
                  <a:cubicBezTo>
                    <a:pt x="180" y="1795"/>
                    <a:pt x="177" y="1793"/>
                    <a:pt x="173" y="1791"/>
                  </a:cubicBezTo>
                  <a:cubicBezTo>
                    <a:pt x="170" y="1789"/>
                    <a:pt x="167" y="1787"/>
                    <a:pt x="164" y="1784"/>
                  </a:cubicBezTo>
                  <a:cubicBezTo>
                    <a:pt x="161" y="1782"/>
                    <a:pt x="158" y="1779"/>
                    <a:pt x="155" y="1777"/>
                  </a:cubicBezTo>
                  <a:cubicBezTo>
                    <a:pt x="144" y="1766"/>
                    <a:pt x="133" y="1756"/>
                    <a:pt x="121" y="1747"/>
                  </a:cubicBezTo>
                  <a:cubicBezTo>
                    <a:pt x="110" y="1737"/>
                    <a:pt x="99" y="1727"/>
                    <a:pt x="87" y="1718"/>
                  </a:cubicBezTo>
                  <a:cubicBezTo>
                    <a:pt x="76" y="1709"/>
                    <a:pt x="64" y="1700"/>
                    <a:pt x="52" y="1691"/>
                  </a:cubicBezTo>
                  <a:cubicBezTo>
                    <a:pt x="41" y="1682"/>
                    <a:pt x="29" y="1674"/>
                    <a:pt x="17" y="1665"/>
                  </a:cubicBezTo>
                  <a:cubicBezTo>
                    <a:pt x="10" y="1020"/>
                    <a:pt x="10" y="1020"/>
                    <a:pt x="10" y="1020"/>
                  </a:cubicBezTo>
                  <a:cubicBezTo>
                    <a:pt x="17" y="1026"/>
                    <a:pt x="25" y="1032"/>
                    <a:pt x="33" y="1036"/>
                  </a:cubicBezTo>
                  <a:cubicBezTo>
                    <a:pt x="41" y="1041"/>
                    <a:pt x="50" y="1045"/>
                    <a:pt x="59" y="1049"/>
                  </a:cubicBezTo>
                  <a:cubicBezTo>
                    <a:pt x="68" y="1052"/>
                    <a:pt x="77" y="1055"/>
                    <a:pt x="87" y="1057"/>
                  </a:cubicBezTo>
                  <a:cubicBezTo>
                    <a:pt x="96" y="1058"/>
                    <a:pt x="106" y="1059"/>
                    <a:pt x="117" y="1059"/>
                  </a:cubicBezTo>
                  <a:cubicBezTo>
                    <a:pt x="139" y="1059"/>
                    <a:pt x="160" y="1055"/>
                    <a:pt x="179" y="1046"/>
                  </a:cubicBezTo>
                  <a:cubicBezTo>
                    <a:pt x="199" y="1038"/>
                    <a:pt x="216" y="1026"/>
                    <a:pt x="231" y="1012"/>
                  </a:cubicBezTo>
                  <a:cubicBezTo>
                    <a:pt x="245" y="997"/>
                    <a:pt x="257" y="980"/>
                    <a:pt x="265" y="960"/>
                  </a:cubicBezTo>
                  <a:cubicBezTo>
                    <a:pt x="272" y="941"/>
                    <a:pt x="277" y="920"/>
                    <a:pt x="276" y="898"/>
                  </a:cubicBezTo>
                  <a:cubicBezTo>
                    <a:pt x="276" y="876"/>
                    <a:pt x="271" y="855"/>
                    <a:pt x="263" y="835"/>
                  </a:cubicBezTo>
                  <a:cubicBezTo>
                    <a:pt x="254" y="816"/>
                    <a:pt x="242" y="799"/>
                    <a:pt x="227" y="785"/>
                  </a:cubicBezTo>
                  <a:cubicBezTo>
                    <a:pt x="212" y="770"/>
                    <a:pt x="195" y="758"/>
                    <a:pt x="175" y="750"/>
                  </a:cubicBezTo>
                  <a:cubicBezTo>
                    <a:pt x="156" y="742"/>
                    <a:pt x="135" y="738"/>
                    <a:pt x="112" y="738"/>
                  </a:cubicBezTo>
                  <a:cubicBezTo>
                    <a:pt x="102" y="738"/>
                    <a:pt x="93" y="739"/>
                    <a:pt x="83" y="741"/>
                  </a:cubicBezTo>
                  <a:cubicBezTo>
                    <a:pt x="73" y="743"/>
                    <a:pt x="64" y="745"/>
                    <a:pt x="55" y="749"/>
                  </a:cubicBezTo>
                  <a:cubicBezTo>
                    <a:pt x="46" y="752"/>
                    <a:pt x="38" y="756"/>
                    <a:pt x="30" y="761"/>
                  </a:cubicBezTo>
                  <a:cubicBezTo>
                    <a:pt x="22" y="766"/>
                    <a:pt x="14" y="772"/>
                    <a:pt x="7" y="778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3" y="136"/>
                    <a:pt x="44" y="122"/>
                    <a:pt x="64" y="109"/>
                  </a:cubicBezTo>
                  <a:cubicBezTo>
                    <a:pt x="83" y="96"/>
                    <a:pt x="100" y="83"/>
                    <a:pt x="115" y="72"/>
                  </a:cubicBezTo>
                  <a:cubicBezTo>
                    <a:pt x="130" y="60"/>
                    <a:pt x="143" y="49"/>
                    <a:pt x="154" y="40"/>
                  </a:cubicBezTo>
                  <a:cubicBezTo>
                    <a:pt x="165" y="31"/>
                    <a:pt x="174" y="23"/>
                    <a:pt x="181" y="17"/>
                  </a:cubicBezTo>
                  <a:cubicBezTo>
                    <a:pt x="184" y="15"/>
                    <a:pt x="187" y="13"/>
                    <a:pt x="190" y="11"/>
                  </a:cubicBezTo>
                  <a:cubicBezTo>
                    <a:pt x="193" y="9"/>
                    <a:pt x="196" y="7"/>
                    <a:pt x="199" y="6"/>
                  </a:cubicBezTo>
                  <a:cubicBezTo>
                    <a:pt x="202" y="5"/>
                    <a:pt x="206" y="4"/>
                    <a:pt x="209" y="3"/>
                  </a:cubicBezTo>
                  <a:cubicBezTo>
                    <a:pt x="213" y="2"/>
                    <a:pt x="216" y="2"/>
                    <a:pt x="220" y="2"/>
                  </a:cubicBezTo>
                  <a:cubicBezTo>
                    <a:pt x="227" y="2"/>
                    <a:pt x="235" y="2"/>
                    <a:pt x="244" y="1"/>
                  </a:cubicBezTo>
                  <a:cubicBezTo>
                    <a:pt x="253" y="1"/>
                    <a:pt x="263" y="1"/>
                    <a:pt x="273" y="1"/>
                  </a:cubicBezTo>
                  <a:cubicBezTo>
                    <a:pt x="283" y="1"/>
                    <a:pt x="293" y="0"/>
                    <a:pt x="302" y="0"/>
                  </a:cubicBezTo>
                  <a:cubicBezTo>
                    <a:pt x="312" y="0"/>
                    <a:pt x="321" y="0"/>
                    <a:pt x="329" y="0"/>
                  </a:cubicBezTo>
                  <a:close/>
                </a:path>
              </a:pathLst>
            </a:custGeom>
            <a:solidFill>
              <a:schemeClr val="accent2"/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CDF2ACB-7641-85F7-18F3-E96CDFDBC8CD}"/>
                </a:ext>
              </a:extLst>
            </p:cNvPr>
            <p:cNvSpPr/>
            <p:nvPr/>
          </p:nvSpPr>
          <p:spPr bwMode="auto">
            <a:xfrm>
              <a:off x="2109412" y="2620410"/>
              <a:ext cx="1667234" cy="3248401"/>
            </a:xfrm>
            <a:custGeom>
              <a:gdLst>
                <a:gd name="T0" fmla="*/ 594 w 860"/>
                <a:gd name="T1" fmla="*/ 426 h 1675"/>
                <a:gd name="T2" fmla="*/ 594 w 860"/>
                <a:gd name="T3" fmla="*/ 454 h 1675"/>
                <a:gd name="T4" fmla="*/ 601 w 860"/>
                <a:gd name="T5" fmla="*/ 443 h 1675"/>
                <a:gd name="T6" fmla="*/ 610 w 860"/>
                <a:gd name="T7" fmla="*/ 433 h 1675"/>
                <a:gd name="T8" fmla="*/ 657 w 860"/>
                <a:gd name="T9" fmla="*/ 399 h 1675"/>
                <a:gd name="T10" fmla="*/ 715 w 860"/>
                <a:gd name="T11" fmla="*/ 386 h 1675"/>
                <a:gd name="T12" fmla="*/ 817 w 860"/>
                <a:gd name="T13" fmla="*/ 428 h 1675"/>
                <a:gd name="T14" fmla="*/ 860 w 860"/>
                <a:gd name="T15" fmla="*/ 530 h 1675"/>
                <a:gd name="T16" fmla="*/ 818 w 860"/>
                <a:gd name="T17" fmla="*/ 632 h 1675"/>
                <a:gd name="T18" fmla="*/ 716 w 860"/>
                <a:gd name="T19" fmla="*/ 674 h 1675"/>
                <a:gd name="T20" fmla="*/ 657 w 860"/>
                <a:gd name="T21" fmla="*/ 662 h 1675"/>
                <a:gd name="T22" fmla="*/ 610 w 860"/>
                <a:gd name="T23" fmla="*/ 628 h 1675"/>
                <a:gd name="T24" fmla="*/ 601 w 860"/>
                <a:gd name="T25" fmla="*/ 618 h 1675"/>
                <a:gd name="T26" fmla="*/ 594 w 860"/>
                <a:gd name="T27" fmla="*/ 607 h 1675"/>
                <a:gd name="T28" fmla="*/ 594 w 860"/>
                <a:gd name="T29" fmla="*/ 635 h 1675"/>
                <a:gd name="T30" fmla="*/ 550 w 860"/>
                <a:gd name="T31" fmla="*/ 1047 h 1675"/>
                <a:gd name="T32" fmla="*/ 477 w 860"/>
                <a:gd name="T33" fmla="*/ 1040 h 1675"/>
                <a:gd name="T34" fmla="*/ 369 w 860"/>
                <a:gd name="T35" fmla="*/ 1065 h 1675"/>
                <a:gd name="T36" fmla="*/ 292 w 860"/>
                <a:gd name="T37" fmla="*/ 1226 h 1675"/>
                <a:gd name="T38" fmla="*/ 280 w 860"/>
                <a:gd name="T39" fmla="*/ 1408 h 1675"/>
                <a:gd name="T40" fmla="*/ 307 w 860"/>
                <a:gd name="T41" fmla="*/ 1512 h 1675"/>
                <a:gd name="T42" fmla="*/ 330 w 860"/>
                <a:gd name="T43" fmla="*/ 1557 h 1675"/>
                <a:gd name="T44" fmla="*/ 333 w 860"/>
                <a:gd name="T45" fmla="*/ 1587 h 1675"/>
                <a:gd name="T46" fmla="*/ 323 w 860"/>
                <a:gd name="T47" fmla="*/ 1617 h 1675"/>
                <a:gd name="T48" fmla="*/ 302 w 860"/>
                <a:gd name="T49" fmla="*/ 1639 h 1675"/>
                <a:gd name="T50" fmla="*/ 247 w 860"/>
                <a:gd name="T51" fmla="*/ 1659 h 1675"/>
                <a:gd name="T52" fmla="*/ 178 w 860"/>
                <a:gd name="T53" fmla="*/ 1673 h 1675"/>
                <a:gd name="T54" fmla="*/ 160 w 860"/>
                <a:gd name="T55" fmla="*/ 1675 h 1675"/>
                <a:gd name="T56" fmla="*/ 154 w 860"/>
                <a:gd name="T57" fmla="*/ 1675 h 1675"/>
                <a:gd name="T58" fmla="*/ 126 w 860"/>
                <a:gd name="T59" fmla="*/ 1674 h 1675"/>
                <a:gd name="T60" fmla="*/ 61 w 860"/>
                <a:gd name="T61" fmla="*/ 1664 h 1675"/>
                <a:gd name="T62" fmla="*/ 21 w 860"/>
                <a:gd name="T63" fmla="*/ 1646 h 1675"/>
                <a:gd name="T64" fmla="*/ 6 w 860"/>
                <a:gd name="T65" fmla="*/ 1634 h 1675"/>
                <a:gd name="T66" fmla="*/ 9 w 860"/>
                <a:gd name="T67" fmla="*/ 655 h 1675"/>
                <a:gd name="T68" fmla="*/ 56 w 860"/>
                <a:gd name="T69" fmla="*/ 682 h 1675"/>
                <a:gd name="T70" fmla="*/ 111 w 860"/>
                <a:gd name="T71" fmla="*/ 692 h 1675"/>
                <a:gd name="T72" fmla="*/ 226 w 860"/>
                <a:gd name="T73" fmla="*/ 645 h 1675"/>
                <a:gd name="T74" fmla="*/ 273 w 860"/>
                <a:gd name="T75" fmla="*/ 531 h 1675"/>
                <a:gd name="T76" fmla="*/ 227 w 860"/>
                <a:gd name="T77" fmla="*/ 418 h 1675"/>
                <a:gd name="T78" fmla="*/ 114 w 860"/>
                <a:gd name="T79" fmla="*/ 372 h 1675"/>
                <a:gd name="T80" fmla="*/ 58 w 860"/>
                <a:gd name="T81" fmla="*/ 382 h 1675"/>
                <a:gd name="T82" fmla="*/ 11 w 860"/>
                <a:gd name="T83" fmla="*/ 409 h 1675"/>
                <a:gd name="T84" fmla="*/ 68 w 860"/>
                <a:gd name="T85" fmla="*/ 15 h 1675"/>
                <a:gd name="T86" fmla="*/ 263 w 860"/>
                <a:gd name="T87" fmla="*/ 10 h 1675"/>
                <a:gd name="T88" fmla="*/ 413 w 860"/>
                <a:gd name="T89" fmla="*/ 9 h 1675"/>
                <a:gd name="T90" fmla="*/ 430 w 860"/>
                <a:gd name="T91" fmla="*/ 9 h 1675"/>
                <a:gd name="T92" fmla="*/ 478 w 860"/>
                <a:gd name="T93" fmla="*/ 8 h 1675"/>
                <a:gd name="T94" fmla="*/ 556 w 860"/>
                <a:gd name="T95" fmla="*/ 4 h 16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0" h="1674">
                  <a:moveTo>
                    <a:pt x="593" y="0"/>
                  </a:moveTo>
                  <a:cubicBezTo>
                    <a:pt x="594" y="426"/>
                    <a:pt x="594" y="426"/>
                    <a:pt x="594" y="426"/>
                  </a:cubicBezTo>
                  <a:cubicBezTo>
                    <a:pt x="594" y="439"/>
                    <a:pt x="594" y="439"/>
                    <a:pt x="594" y="439"/>
                  </a:cubicBezTo>
                  <a:cubicBezTo>
                    <a:pt x="594" y="454"/>
                    <a:pt x="594" y="454"/>
                    <a:pt x="594" y="454"/>
                  </a:cubicBezTo>
                  <a:cubicBezTo>
                    <a:pt x="595" y="452"/>
                    <a:pt x="596" y="450"/>
                    <a:pt x="597" y="448"/>
                  </a:cubicBezTo>
                  <a:cubicBezTo>
                    <a:pt x="599" y="446"/>
                    <a:pt x="600" y="445"/>
                    <a:pt x="601" y="443"/>
                  </a:cubicBezTo>
                  <a:cubicBezTo>
                    <a:pt x="603" y="441"/>
                    <a:pt x="604" y="439"/>
                    <a:pt x="606" y="438"/>
                  </a:cubicBezTo>
                  <a:cubicBezTo>
                    <a:pt x="607" y="436"/>
                    <a:pt x="609" y="434"/>
                    <a:pt x="610" y="433"/>
                  </a:cubicBezTo>
                  <a:cubicBezTo>
                    <a:pt x="617" y="425"/>
                    <a:pt x="624" y="419"/>
                    <a:pt x="632" y="413"/>
                  </a:cubicBezTo>
                  <a:cubicBezTo>
                    <a:pt x="640" y="408"/>
                    <a:pt x="648" y="403"/>
                    <a:pt x="657" y="399"/>
                  </a:cubicBezTo>
                  <a:cubicBezTo>
                    <a:pt x="666" y="395"/>
                    <a:pt x="675" y="392"/>
                    <a:pt x="685" y="390"/>
                  </a:cubicBezTo>
                  <a:cubicBezTo>
                    <a:pt x="695" y="388"/>
                    <a:pt x="705" y="386"/>
                    <a:pt x="715" y="386"/>
                  </a:cubicBezTo>
                  <a:cubicBezTo>
                    <a:pt x="735" y="386"/>
                    <a:pt x="754" y="390"/>
                    <a:pt x="771" y="398"/>
                  </a:cubicBezTo>
                  <a:cubicBezTo>
                    <a:pt x="789" y="405"/>
                    <a:pt x="804" y="415"/>
                    <a:pt x="817" y="428"/>
                  </a:cubicBezTo>
                  <a:cubicBezTo>
                    <a:pt x="831" y="441"/>
                    <a:pt x="841" y="457"/>
                    <a:pt x="849" y="474"/>
                  </a:cubicBezTo>
                  <a:cubicBezTo>
                    <a:pt x="856" y="491"/>
                    <a:pt x="860" y="510"/>
                    <a:pt x="860" y="530"/>
                  </a:cubicBezTo>
                  <a:cubicBezTo>
                    <a:pt x="860" y="549"/>
                    <a:pt x="856" y="568"/>
                    <a:pt x="849" y="586"/>
                  </a:cubicBezTo>
                  <a:cubicBezTo>
                    <a:pt x="842" y="603"/>
                    <a:pt x="831" y="618"/>
                    <a:pt x="818" y="632"/>
                  </a:cubicBezTo>
                  <a:cubicBezTo>
                    <a:pt x="805" y="645"/>
                    <a:pt x="790" y="655"/>
                    <a:pt x="772" y="663"/>
                  </a:cubicBezTo>
                  <a:cubicBezTo>
                    <a:pt x="755" y="670"/>
                    <a:pt x="736" y="674"/>
                    <a:pt x="716" y="674"/>
                  </a:cubicBezTo>
                  <a:cubicBezTo>
                    <a:pt x="706" y="674"/>
                    <a:pt x="695" y="673"/>
                    <a:pt x="686" y="671"/>
                  </a:cubicBezTo>
                  <a:cubicBezTo>
                    <a:pt x="676" y="669"/>
                    <a:pt x="666" y="666"/>
                    <a:pt x="657" y="662"/>
                  </a:cubicBezTo>
                  <a:cubicBezTo>
                    <a:pt x="648" y="658"/>
                    <a:pt x="640" y="653"/>
                    <a:pt x="632" y="647"/>
                  </a:cubicBezTo>
                  <a:cubicBezTo>
                    <a:pt x="624" y="642"/>
                    <a:pt x="617" y="635"/>
                    <a:pt x="610" y="628"/>
                  </a:cubicBezTo>
                  <a:cubicBezTo>
                    <a:pt x="609" y="627"/>
                    <a:pt x="607" y="625"/>
                    <a:pt x="606" y="623"/>
                  </a:cubicBezTo>
                  <a:cubicBezTo>
                    <a:pt x="604" y="622"/>
                    <a:pt x="603" y="620"/>
                    <a:pt x="601" y="618"/>
                  </a:cubicBezTo>
                  <a:cubicBezTo>
                    <a:pt x="600" y="616"/>
                    <a:pt x="599" y="614"/>
                    <a:pt x="597" y="613"/>
                  </a:cubicBezTo>
                  <a:cubicBezTo>
                    <a:pt x="596" y="611"/>
                    <a:pt x="595" y="609"/>
                    <a:pt x="594" y="607"/>
                  </a:cubicBezTo>
                  <a:cubicBezTo>
                    <a:pt x="594" y="622"/>
                    <a:pt x="594" y="622"/>
                    <a:pt x="594" y="622"/>
                  </a:cubicBezTo>
                  <a:cubicBezTo>
                    <a:pt x="594" y="635"/>
                    <a:pt x="594" y="635"/>
                    <a:pt x="594" y="635"/>
                  </a:cubicBezTo>
                  <a:cubicBezTo>
                    <a:pt x="594" y="1053"/>
                    <a:pt x="594" y="1053"/>
                    <a:pt x="594" y="1053"/>
                  </a:cubicBezTo>
                  <a:cubicBezTo>
                    <a:pt x="578" y="1050"/>
                    <a:pt x="564" y="1048"/>
                    <a:pt x="550" y="1047"/>
                  </a:cubicBezTo>
                  <a:cubicBezTo>
                    <a:pt x="536" y="1045"/>
                    <a:pt x="523" y="1044"/>
                    <a:pt x="510" y="1043"/>
                  </a:cubicBezTo>
                  <a:cubicBezTo>
                    <a:pt x="498" y="1042"/>
                    <a:pt x="487" y="1041"/>
                    <a:pt x="477" y="1040"/>
                  </a:cubicBezTo>
                  <a:cubicBezTo>
                    <a:pt x="467" y="1040"/>
                    <a:pt x="458" y="1039"/>
                    <a:pt x="450" y="1039"/>
                  </a:cubicBezTo>
                  <a:cubicBezTo>
                    <a:pt x="417" y="1039"/>
                    <a:pt x="390" y="1048"/>
                    <a:pt x="369" y="1065"/>
                  </a:cubicBezTo>
                  <a:cubicBezTo>
                    <a:pt x="348" y="1081"/>
                    <a:pt x="331" y="1104"/>
                    <a:pt x="319" y="1131"/>
                  </a:cubicBezTo>
                  <a:cubicBezTo>
                    <a:pt x="307" y="1159"/>
                    <a:pt x="298" y="1191"/>
                    <a:pt x="292" y="1226"/>
                  </a:cubicBezTo>
                  <a:cubicBezTo>
                    <a:pt x="285" y="1261"/>
                    <a:pt x="282" y="1298"/>
                    <a:pt x="279" y="1336"/>
                  </a:cubicBezTo>
                  <a:cubicBezTo>
                    <a:pt x="277" y="1362"/>
                    <a:pt x="278" y="1386"/>
                    <a:pt x="280" y="1408"/>
                  </a:cubicBezTo>
                  <a:cubicBezTo>
                    <a:pt x="282" y="1430"/>
                    <a:pt x="286" y="1449"/>
                    <a:pt x="291" y="1466"/>
                  </a:cubicBezTo>
                  <a:cubicBezTo>
                    <a:pt x="295" y="1484"/>
                    <a:pt x="301" y="1499"/>
                    <a:pt x="307" y="1512"/>
                  </a:cubicBezTo>
                  <a:cubicBezTo>
                    <a:pt x="312" y="1524"/>
                    <a:pt x="318" y="1535"/>
                    <a:pt x="323" y="1543"/>
                  </a:cubicBezTo>
                  <a:cubicBezTo>
                    <a:pt x="326" y="1548"/>
                    <a:pt x="328" y="1552"/>
                    <a:pt x="330" y="1557"/>
                  </a:cubicBezTo>
                  <a:cubicBezTo>
                    <a:pt x="331" y="1562"/>
                    <a:pt x="332" y="1567"/>
                    <a:pt x="333" y="1572"/>
                  </a:cubicBezTo>
                  <a:cubicBezTo>
                    <a:pt x="334" y="1577"/>
                    <a:pt x="334" y="1582"/>
                    <a:pt x="333" y="1587"/>
                  </a:cubicBezTo>
                  <a:cubicBezTo>
                    <a:pt x="332" y="1593"/>
                    <a:pt x="331" y="1598"/>
                    <a:pt x="330" y="1603"/>
                  </a:cubicBezTo>
                  <a:cubicBezTo>
                    <a:pt x="328" y="1608"/>
                    <a:pt x="326" y="1612"/>
                    <a:pt x="323" y="1617"/>
                  </a:cubicBezTo>
                  <a:cubicBezTo>
                    <a:pt x="321" y="1621"/>
                    <a:pt x="317" y="1625"/>
                    <a:pt x="314" y="1629"/>
                  </a:cubicBezTo>
                  <a:cubicBezTo>
                    <a:pt x="310" y="1633"/>
                    <a:pt x="307" y="1636"/>
                    <a:pt x="302" y="1639"/>
                  </a:cubicBezTo>
                  <a:cubicBezTo>
                    <a:pt x="298" y="1642"/>
                    <a:pt x="294" y="1644"/>
                    <a:pt x="289" y="1646"/>
                  </a:cubicBezTo>
                  <a:cubicBezTo>
                    <a:pt x="275" y="1651"/>
                    <a:pt x="261" y="1655"/>
                    <a:pt x="247" y="1659"/>
                  </a:cubicBezTo>
                  <a:cubicBezTo>
                    <a:pt x="233" y="1663"/>
                    <a:pt x="220" y="1666"/>
                    <a:pt x="208" y="1668"/>
                  </a:cubicBezTo>
                  <a:cubicBezTo>
                    <a:pt x="196" y="1670"/>
                    <a:pt x="186" y="1672"/>
                    <a:pt x="178" y="1673"/>
                  </a:cubicBezTo>
                  <a:cubicBezTo>
                    <a:pt x="170" y="1674"/>
                    <a:pt x="166" y="1674"/>
                    <a:pt x="165" y="1675"/>
                  </a:cubicBezTo>
                  <a:cubicBezTo>
                    <a:pt x="163" y="1675"/>
                    <a:pt x="162" y="1675"/>
                    <a:pt x="160" y="1675"/>
                  </a:cubicBezTo>
                  <a:cubicBezTo>
                    <a:pt x="159" y="1675"/>
                    <a:pt x="158" y="1675"/>
                    <a:pt x="157" y="1675"/>
                  </a:cubicBezTo>
                  <a:cubicBezTo>
                    <a:pt x="156" y="1675"/>
                    <a:pt x="155" y="1675"/>
                    <a:pt x="154" y="1675"/>
                  </a:cubicBezTo>
                  <a:cubicBezTo>
                    <a:pt x="152" y="1675"/>
                    <a:pt x="151" y="1675"/>
                    <a:pt x="150" y="1675"/>
                  </a:cubicBezTo>
                  <a:cubicBezTo>
                    <a:pt x="144" y="1675"/>
                    <a:pt x="136" y="1675"/>
                    <a:pt x="126" y="1674"/>
                  </a:cubicBezTo>
                  <a:cubicBezTo>
                    <a:pt x="117" y="1673"/>
                    <a:pt x="106" y="1672"/>
                    <a:pt x="95" y="1671"/>
                  </a:cubicBezTo>
                  <a:cubicBezTo>
                    <a:pt x="84" y="1669"/>
                    <a:pt x="73" y="1667"/>
                    <a:pt x="61" y="1664"/>
                  </a:cubicBezTo>
                  <a:cubicBezTo>
                    <a:pt x="50" y="1660"/>
                    <a:pt x="39" y="1656"/>
                    <a:pt x="29" y="1651"/>
                  </a:cubicBezTo>
                  <a:cubicBezTo>
                    <a:pt x="27" y="1650"/>
                    <a:pt x="24" y="1648"/>
                    <a:pt x="21" y="1646"/>
                  </a:cubicBezTo>
                  <a:cubicBezTo>
                    <a:pt x="18" y="1644"/>
                    <a:pt x="16" y="1642"/>
                    <a:pt x="13" y="1640"/>
                  </a:cubicBezTo>
                  <a:cubicBezTo>
                    <a:pt x="11" y="1638"/>
                    <a:pt x="9" y="1636"/>
                    <a:pt x="6" y="1634"/>
                  </a:cubicBezTo>
                  <a:cubicBezTo>
                    <a:pt x="4" y="1632"/>
                    <a:pt x="2" y="1630"/>
                    <a:pt x="0" y="1627"/>
                  </a:cubicBezTo>
                  <a:cubicBezTo>
                    <a:pt x="9" y="655"/>
                    <a:pt x="9" y="655"/>
                    <a:pt x="9" y="655"/>
                  </a:cubicBezTo>
                  <a:cubicBezTo>
                    <a:pt x="16" y="661"/>
                    <a:pt x="23" y="666"/>
                    <a:pt x="31" y="671"/>
                  </a:cubicBezTo>
                  <a:cubicBezTo>
                    <a:pt x="39" y="675"/>
                    <a:pt x="47" y="679"/>
                    <a:pt x="56" y="682"/>
                  </a:cubicBezTo>
                  <a:cubicBezTo>
                    <a:pt x="65" y="686"/>
                    <a:pt x="74" y="688"/>
                    <a:pt x="83" y="690"/>
                  </a:cubicBezTo>
                  <a:cubicBezTo>
                    <a:pt x="92" y="691"/>
                    <a:pt x="102" y="692"/>
                    <a:pt x="111" y="692"/>
                  </a:cubicBezTo>
                  <a:cubicBezTo>
                    <a:pt x="134" y="692"/>
                    <a:pt x="155" y="688"/>
                    <a:pt x="174" y="679"/>
                  </a:cubicBezTo>
                  <a:cubicBezTo>
                    <a:pt x="194" y="671"/>
                    <a:pt x="211" y="659"/>
                    <a:pt x="226" y="645"/>
                  </a:cubicBezTo>
                  <a:cubicBezTo>
                    <a:pt x="240" y="630"/>
                    <a:pt x="252" y="613"/>
                    <a:pt x="260" y="594"/>
                  </a:cubicBezTo>
                  <a:cubicBezTo>
                    <a:pt x="269" y="574"/>
                    <a:pt x="273" y="553"/>
                    <a:pt x="273" y="531"/>
                  </a:cubicBezTo>
                  <a:cubicBezTo>
                    <a:pt x="274" y="509"/>
                    <a:pt x="269" y="488"/>
                    <a:pt x="261" y="469"/>
                  </a:cubicBezTo>
                  <a:cubicBezTo>
                    <a:pt x="253" y="450"/>
                    <a:pt x="241" y="433"/>
                    <a:pt x="227" y="418"/>
                  </a:cubicBezTo>
                  <a:cubicBezTo>
                    <a:pt x="213" y="404"/>
                    <a:pt x="195" y="392"/>
                    <a:pt x="176" y="384"/>
                  </a:cubicBezTo>
                  <a:cubicBezTo>
                    <a:pt x="157" y="376"/>
                    <a:pt x="136" y="372"/>
                    <a:pt x="114" y="372"/>
                  </a:cubicBezTo>
                  <a:cubicBezTo>
                    <a:pt x="104" y="372"/>
                    <a:pt x="95" y="373"/>
                    <a:pt x="85" y="375"/>
                  </a:cubicBezTo>
                  <a:cubicBezTo>
                    <a:pt x="76" y="376"/>
                    <a:pt x="67" y="379"/>
                    <a:pt x="58" y="382"/>
                  </a:cubicBezTo>
                  <a:cubicBezTo>
                    <a:pt x="50" y="385"/>
                    <a:pt x="41" y="389"/>
                    <a:pt x="34" y="394"/>
                  </a:cubicBezTo>
                  <a:cubicBezTo>
                    <a:pt x="26" y="398"/>
                    <a:pt x="18" y="404"/>
                    <a:pt x="11" y="409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8" y="16"/>
                    <a:pt x="45" y="15"/>
                    <a:pt x="68" y="15"/>
                  </a:cubicBezTo>
                  <a:cubicBezTo>
                    <a:pt x="91" y="14"/>
                    <a:pt x="118" y="13"/>
                    <a:pt x="151" y="12"/>
                  </a:cubicBezTo>
                  <a:cubicBezTo>
                    <a:pt x="183" y="11"/>
                    <a:pt x="220" y="11"/>
                    <a:pt x="263" y="10"/>
                  </a:cubicBezTo>
                  <a:cubicBezTo>
                    <a:pt x="305" y="9"/>
                    <a:pt x="352" y="9"/>
                    <a:pt x="405" y="9"/>
                  </a:cubicBezTo>
                  <a:cubicBezTo>
                    <a:pt x="408" y="9"/>
                    <a:pt x="410" y="9"/>
                    <a:pt x="413" y="9"/>
                  </a:cubicBezTo>
                  <a:cubicBezTo>
                    <a:pt x="416" y="9"/>
                    <a:pt x="419" y="9"/>
                    <a:pt x="422" y="9"/>
                  </a:cubicBezTo>
                  <a:cubicBezTo>
                    <a:pt x="424" y="9"/>
                    <a:pt x="427" y="9"/>
                    <a:pt x="430" y="9"/>
                  </a:cubicBezTo>
                  <a:cubicBezTo>
                    <a:pt x="433" y="9"/>
                    <a:pt x="436" y="9"/>
                    <a:pt x="439" y="9"/>
                  </a:cubicBezTo>
                  <a:cubicBezTo>
                    <a:pt x="452" y="9"/>
                    <a:pt x="465" y="9"/>
                    <a:pt x="478" y="8"/>
                  </a:cubicBezTo>
                  <a:cubicBezTo>
                    <a:pt x="491" y="8"/>
                    <a:pt x="504" y="7"/>
                    <a:pt x="517" y="6"/>
                  </a:cubicBezTo>
                  <a:cubicBezTo>
                    <a:pt x="530" y="6"/>
                    <a:pt x="543" y="5"/>
                    <a:pt x="556" y="4"/>
                  </a:cubicBezTo>
                  <a:cubicBezTo>
                    <a:pt x="568" y="2"/>
                    <a:pt x="581" y="1"/>
                    <a:pt x="593" y="0"/>
                  </a:cubicBezTo>
                  <a:close/>
                </a:path>
              </a:pathLst>
            </a:custGeom>
            <a:solidFill>
              <a:schemeClr val="accent2"/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4771735-94A6-7F49-ED18-7165C7B684B9}"/>
                </a:ext>
              </a:extLst>
            </p:cNvPr>
            <p:cNvSpPr/>
            <p:nvPr/>
          </p:nvSpPr>
          <p:spPr bwMode="auto">
            <a:xfrm>
              <a:off x="3291395" y="2215487"/>
              <a:ext cx="1659857" cy="2895118"/>
            </a:xfrm>
            <a:custGeom>
              <a:gdLst>
                <a:gd name="T0" fmla="*/ 580 w 856"/>
                <a:gd name="T1" fmla="*/ 0 h 1493"/>
                <a:gd name="T2" fmla="*/ 587 w 856"/>
                <a:gd name="T3" fmla="*/ 633 h 1493"/>
                <a:gd name="T4" fmla="*/ 587 w 856"/>
                <a:gd name="T5" fmla="*/ 646 h 1493"/>
                <a:gd name="T6" fmla="*/ 587 w 856"/>
                <a:gd name="T7" fmla="*/ 661 h 1493"/>
                <a:gd name="T8" fmla="*/ 591 w 856"/>
                <a:gd name="T9" fmla="*/ 655 h 1493"/>
                <a:gd name="T10" fmla="*/ 595 w 856"/>
                <a:gd name="T11" fmla="*/ 650 h 1493"/>
                <a:gd name="T12" fmla="*/ 599 w 856"/>
                <a:gd name="T13" fmla="*/ 645 h 1493"/>
                <a:gd name="T14" fmla="*/ 604 w 856"/>
                <a:gd name="T15" fmla="*/ 640 h 1493"/>
                <a:gd name="T16" fmla="*/ 625 w 856"/>
                <a:gd name="T17" fmla="*/ 621 h 1493"/>
                <a:gd name="T18" fmla="*/ 650 w 856"/>
                <a:gd name="T19" fmla="*/ 606 h 1493"/>
                <a:gd name="T20" fmla="*/ 678 w 856"/>
                <a:gd name="T21" fmla="*/ 597 h 1493"/>
                <a:gd name="T22" fmla="*/ 709 w 856"/>
                <a:gd name="T23" fmla="*/ 593 h 1493"/>
                <a:gd name="T24" fmla="*/ 765 w 856"/>
                <a:gd name="T25" fmla="*/ 605 h 1493"/>
                <a:gd name="T26" fmla="*/ 812 w 856"/>
                <a:gd name="T27" fmla="*/ 635 h 1493"/>
                <a:gd name="T28" fmla="*/ 843 w 856"/>
                <a:gd name="T29" fmla="*/ 681 h 1493"/>
                <a:gd name="T30" fmla="*/ 856 w 856"/>
                <a:gd name="T31" fmla="*/ 737 h 1493"/>
                <a:gd name="T32" fmla="*/ 845 w 856"/>
                <a:gd name="T33" fmla="*/ 793 h 1493"/>
                <a:gd name="T34" fmla="*/ 815 w 856"/>
                <a:gd name="T35" fmla="*/ 839 h 1493"/>
                <a:gd name="T36" fmla="*/ 769 w 856"/>
                <a:gd name="T37" fmla="*/ 870 h 1493"/>
                <a:gd name="T38" fmla="*/ 712 w 856"/>
                <a:gd name="T39" fmla="*/ 882 h 1493"/>
                <a:gd name="T40" fmla="*/ 682 w 856"/>
                <a:gd name="T41" fmla="*/ 878 h 1493"/>
                <a:gd name="T42" fmla="*/ 653 w 856"/>
                <a:gd name="T43" fmla="*/ 869 h 1493"/>
                <a:gd name="T44" fmla="*/ 628 w 856"/>
                <a:gd name="T45" fmla="*/ 855 h 1493"/>
                <a:gd name="T46" fmla="*/ 606 w 856"/>
                <a:gd name="T47" fmla="*/ 836 h 1493"/>
                <a:gd name="T48" fmla="*/ 601 w 856"/>
                <a:gd name="T49" fmla="*/ 831 h 1493"/>
                <a:gd name="T50" fmla="*/ 597 w 856"/>
                <a:gd name="T51" fmla="*/ 825 h 1493"/>
                <a:gd name="T52" fmla="*/ 593 w 856"/>
                <a:gd name="T53" fmla="*/ 820 h 1493"/>
                <a:gd name="T54" fmla="*/ 589 w 856"/>
                <a:gd name="T55" fmla="*/ 814 h 1493"/>
                <a:gd name="T56" fmla="*/ 589 w 856"/>
                <a:gd name="T57" fmla="*/ 829 h 1493"/>
                <a:gd name="T58" fmla="*/ 589 w 856"/>
                <a:gd name="T59" fmla="*/ 842 h 1493"/>
                <a:gd name="T60" fmla="*/ 596 w 856"/>
                <a:gd name="T61" fmla="*/ 1493 h 1493"/>
                <a:gd name="T62" fmla="*/ 437 w 856"/>
                <a:gd name="T63" fmla="*/ 1402 h 1493"/>
                <a:gd name="T64" fmla="*/ 279 w 856"/>
                <a:gd name="T65" fmla="*/ 1336 h 1493"/>
                <a:gd name="T66" fmla="*/ 131 w 856"/>
                <a:gd name="T67" fmla="*/ 1291 h 1493"/>
                <a:gd name="T68" fmla="*/ 1 w 856"/>
                <a:gd name="T69" fmla="*/ 1264 h 1493"/>
                <a:gd name="T70" fmla="*/ 0 w 856"/>
                <a:gd name="T71" fmla="*/ 860 h 1493"/>
                <a:gd name="T72" fmla="*/ 23 w 856"/>
                <a:gd name="T73" fmla="*/ 877 h 1493"/>
                <a:gd name="T74" fmla="*/ 49 w 856"/>
                <a:gd name="T75" fmla="*/ 889 h 1493"/>
                <a:gd name="T76" fmla="*/ 76 w 856"/>
                <a:gd name="T77" fmla="*/ 897 h 1493"/>
                <a:gd name="T78" fmla="*/ 106 w 856"/>
                <a:gd name="T79" fmla="*/ 900 h 1493"/>
                <a:gd name="T80" fmla="*/ 169 w 856"/>
                <a:gd name="T81" fmla="*/ 887 h 1493"/>
                <a:gd name="T82" fmla="*/ 220 w 856"/>
                <a:gd name="T83" fmla="*/ 852 h 1493"/>
                <a:gd name="T84" fmla="*/ 255 w 856"/>
                <a:gd name="T85" fmla="*/ 801 h 1493"/>
                <a:gd name="T86" fmla="*/ 267 w 856"/>
                <a:gd name="T87" fmla="*/ 739 h 1493"/>
                <a:gd name="T88" fmla="*/ 254 w 856"/>
                <a:gd name="T89" fmla="*/ 676 h 1493"/>
                <a:gd name="T90" fmla="*/ 219 w 856"/>
                <a:gd name="T91" fmla="*/ 625 h 1493"/>
                <a:gd name="T92" fmla="*/ 168 w 856"/>
                <a:gd name="T93" fmla="*/ 591 h 1493"/>
                <a:gd name="T94" fmla="*/ 105 w 856"/>
                <a:gd name="T95" fmla="*/ 579 h 1493"/>
                <a:gd name="T96" fmla="*/ 76 w 856"/>
                <a:gd name="T97" fmla="*/ 582 h 1493"/>
                <a:gd name="T98" fmla="*/ 48 w 856"/>
                <a:gd name="T99" fmla="*/ 590 h 1493"/>
                <a:gd name="T100" fmla="*/ 23 w 856"/>
                <a:gd name="T101" fmla="*/ 602 h 1493"/>
                <a:gd name="T102" fmla="*/ 0 w 856"/>
                <a:gd name="T103" fmla="*/ 619 h 1493"/>
                <a:gd name="T104" fmla="*/ 0 w 856"/>
                <a:gd name="T105" fmla="*/ 207 h 1493"/>
                <a:gd name="T106" fmla="*/ 174 w 856"/>
                <a:gd name="T107" fmla="*/ 173 h 1493"/>
                <a:gd name="T108" fmla="*/ 330 w 856"/>
                <a:gd name="T109" fmla="*/ 123 h 1493"/>
                <a:gd name="T110" fmla="*/ 466 w 856"/>
                <a:gd name="T111" fmla="*/ 63 h 1493"/>
                <a:gd name="T112" fmla="*/ 580 w 856"/>
                <a:gd name="T113" fmla="*/ 0 h 1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6" h="1493">
                  <a:moveTo>
                    <a:pt x="580" y="0"/>
                  </a:moveTo>
                  <a:cubicBezTo>
                    <a:pt x="587" y="633"/>
                    <a:pt x="587" y="633"/>
                    <a:pt x="587" y="633"/>
                  </a:cubicBezTo>
                  <a:cubicBezTo>
                    <a:pt x="587" y="646"/>
                    <a:pt x="587" y="646"/>
                    <a:pt x="587" y="646"/>
                  </a:cubicBezTo>
                  <a:cubicBezTo>
                    <a:pt x="587" y="661"/>
                    <a:pt x="587" y="661"/>
                    <a:pt x="587" y="661"/>
                  </a:cubicBezTo>
                  <a:cubicBezTo>
                    <a:pt x="588" y="659"/>
                    <a:pt x="590" y="657"/>
                    <a:pt x="591" y="655"/>
                  </a:cubicBezTo>
                  <a:cubicBezTo>
                    <a:pt x="592" y="654"/>
                    <a:pt x="594" y="652"/>
                    <a:pt x="595" y="650"/>
                  </a:cubicBezTo>
                  <a:cubicBezTo>
                    <a:pt x="596" y="648"/>
                    <a:pt x="598" y="646"/>
                    <a:pt x="599" y="645"/>
                  </a:cubicBezTo>
                  <a:cubicBezTo>
                    <a:pt x="601" y="643"/>
                    <a:pt x="602" y="641"/>
                    <a:pt x="604" y="640"/>
                  </a:cubicBezTo>
                  <a:cubicBezTo>
                    <a:pt x="610" y="633"/>
                    <a:pt x="617" y="626"/>
                    <a:pt x="625" y="621"/>
                  </a:cubicBezTo>
                  <a:cubicBezTo>
                    <a:pt x="633" y="615"/>
                    <a:pt x="641" y="610"/>
                    <a:pt x="650" y="606"/>
                  </a:cubicBezTo>
                  <a:cubicBezTo>
                    <a:pt x="659" y="602"/>
                    <a:pt x="669" y="599"/>
                    <a:pt x="678" y="597"/>
                  </a:cubicBezTo>
                  <a:cubicBezTo>
                    <a:pt x="688" y="595"/>
                    <a:pt x="698" y="594"/>
                    <a:pt x="709" y="593"/>
                  </a:cubicBezTo>
                  <a:cubicBezTo>
                    <a:pt x="729" y="593"/>
                    <a:pt x="748" y="597"/>
                    <a:pt x="765" y="605"/>
                  </a:cubicBezTo>
                  <a:cubicBezTo>
                    <a:pt x="783" y="612"/>
                    <a:pt x="798" y="622"/>
                    <a:pt x="812" y="635"/>
                  </a:cubicBezTo>
                  <a:cubicBezTo>
                    <a:pt x="825" y="648"/>
                    <a:pt x="836" y="664"/>
                    <a:pt x="843" y="681"/>
                  </a:cubicBezTo>
                  <a:cubicBezTo>
                    <a:pt x="851" y="698"/>
                    <a:pt x="855" y="717"/>
                    <a:pt x="856" y="737"/>
                  </a:cubicBezTo>
                  <a:cubicBezTo>
                    <a:pt x="856" y="757"/>
                    <a:pt x="852" y="776"/>
                    <a:pt x="845" y="793"/>
                  </a:cubicBezTo>
                  <a:cubicBezTo>
                    <a:pt x="838" y="810"/>
                    <a:pt x="827" y="826"/>
                    <a:pt x="815" y="839"/>
                  </a:cubicBezTo>
                  <a:cubicBezTo>
                    <a:pt x="802" y="852"/>
                    <a:pt x="786" y="863"/>
                    <a:pt x="769" y="870"/>
                  </a:cubicBezTo>
                  <a:cubicBezTo>
                    <a:pt x="751" y="877"/>
                    <a:pt x="732" y="882"/>
                    <a:pt x="712" y="882"/>
                  </a:cubicBezTo>
                  <a:cubicBezTo>
                    <a:pt x="702" y="882"/>
                    <a:pt x="692" y="881"/>
                    <a:pt x="682" y="878"/>
                  </a:cubicBezTo>
                  <a:cubicBezTo>
                    <a:pt x="672" y="876"/>
                    <a:pt x="662" y="873"/>
                    <a:pt x="653" y="869"/>
                  </a:cubicBezTo>
                  <a:cubicBezTo>
                    <a:pt x="644" y="865"/>
                    <a:pt x="636" y="861"/>
                    <a:pt x="628" y="855"/>
                  </a:cubicBezTo>
                  <a:cubicBezTo>
                    <a:pt x="620" y="849"/>
                    <a:pt x="612" y="843"/>
                    <a:pt x="606" y="836"/>
                  </a:cubicBezTo>
                  <a:cubicBezTo>
                    <a:pt x="604" y="834"/>
                    <a:pt x="603" y="832"/>
                    <a:pt x="601" y="831"/>
                  </a:cubicBezTo>
                  <a:cubicBezTo>
                    <a:pt x="600" y="829"/>
                    <a:pt x="598" y="827"/>
                    <a:pt x="597" y="825"/>
                  </a:cubicBezTo>
                  <a:cubicBezTo>
                    <a:pt x="595" y="824"/>
                    <a:pt x="594" y="822"/>
                    <a:pt x="593" y="820"/>
                  </a:cubicBezTo>
                  <a:cubicBezTo>
                    <a:pt x="591" y="818"/>
                    <a:pt x="590" y="816"/>
                    <a:pt x="589" y="814"/>
                  </a:cubicBezTo>
                  <a:cubicBezTo>
                    <a:pt x="589" y="829"/>
                    <a:pt x="589" y="829"/>
                    <a:pt x="589" y="829"/>
                  </a:cubicBezTo>
                  <a:cubicBezTo>
                    <a:pt x="589" y="842"/>
                    <a:pt x="589" y="842"/>
                    <a:pt x="589" y="842"/>
                  </a:cubicBezTo>
                  <a:cubicBezTo>
                    <a:pt x="596" y="1493"/>
                    <a:pt x="596" y="1493"/>
                    <a:pt x="596" y="1493"/>
                  </a:cubicBezTo>
                  <a:cubicBezTo>
                    <a:pt x="544" y="1458"/>
                    <a:pt x="490" y="1428"/>
                    <a:pt x="437" y="1402"/>
                  </a:cubicBezTo>
                  <a:cubicBezTo>
                    <a:pt x="383" y="1376"/>
                    <a:pt x="330" y="1354"/>
                    <a:pt x="279" y="1336"/>
                  </a:cubicBezTo>
                  <a:cubicBezTo>
                    <a:pt x="227" y="1318"/>
                    <a:pt x="178" y="1303"/>
                    <a:pt x="131" y="1291"/>
                  </a:cubicBezTo>
                  <a:cubicBezTo>
                    <a:pt x="84" y="1280"/>
                    <a:pt x="40" y="1271"/>
                    <a:pt x="1" y="1264"/>
                  </a:cubicBezTo>
                  <a:cubicBezTo>
                    <a:pt x="0" y="860"/>
                    <a:pt x="0" y="860"/>
                    <a:pt x="0" y="860"/>
                  </a:cubicBezTo>
                  <a:cubicBezTo>
                    <a:pt x="7" y="867"/>
                    <a:pt x="15" y="872"/>
                    <a:pt x="23" y="877"/>
                  </a:cubicBezTo>
                  <a:cubicBezTo>
                    <a:pt x="31" y="882"/>
                    <a:pt x="40" y="886"/>
                    <a:pt x="49" y="889"/>
                  </a:cubicBezTo>
                  <a:cubicBezTo>
                    <a:pt x="58" y="893"/>
                    <a:pt x="67" y="895"/>
                    <a:pt x="76" y="897"/>
                  </a:cubicBezTo>
                  <a:cubicBezTo>
                    <a:pt x="86" y="899"/>
                    <a:pt x="96" y="900"/>
                    <a:pt x="106" y="900"/>
                  </a:cubicBezTo>
                  <a:cubicBezTo>
                    <a:pt x="128" y="900"/>
                    <a:pt x="150" y="895"/>
                    <a:pt x="169" y="887"/>
                  </a:cubicBezTo>
                  <a:cubicBezTo>
                    <a:pt x="188" y="879"/>
                    <a:pt x="206" y="867"/>
                    <a:pt x="220" y="852"/>
                  </a:cubicBezTo>
                  <a:cubicBezTo>
                    <a:pt x="235" y="838"/>
                    <a:pt x="247" y="820"/>
                    <a:pt x="255" y="801"/>
                  </a:cubicBezTo>
                  <a:cubicBezTo>
                    <a:pt x="263" y="782"/>
                    <a:pt x="267" y="761"/>
                    <a:pt x="267" y="739"/>
                  </a:cubicBezTo>
                  <a:cubicBezTo>
                    <a:pt x="267" y="716"/>
                    <a:pt x="262" y="695"/>
                    <a:pt x="254" y="676"/>
                  </a:cubicBezTo>
                  <a:cubicBezTo>
                    <a:pt x="246" y="657"/>
                    <a:pt x="234" y="640"/>
                    <a:pt x="219" y="625"/>
                  </a:cubicBezTo>
                  <a:cubicBezTo>
                    <a:pt x="205" y="611"/>
                    <a:pt x="187" y="599"/>
                    <a:pt x="168" y="591"/>
                  </a:cubicBezTo>
                  <a:cubicBezTo>
                    <a:pt x="149" y="583"/>
                    <a:pt x="127" y="579"/>
                    <a:pt x="105" y="579"/>
                  </a:cubicBezTo>
                  <a:cubicBezTo>
                    <a:pt x="95" y="579"/>
                    <a:pt x="85" y="580"/>
                    <a:pt x="76" y="582"/>
                  </a:cubicBezTo>
                  <a:cubicBezTo>
                    <a:pt x="66" y="584"/>
                    <a:pt x="57" y="586"/>
                    <a:pt x="48" y="590"/>
                  </a:cubicBezTo>
                  <a:cubicBezTo>
                    <a:pt x="39" y="593"/>
                    <a:pt x="31" y="597"/>
                    <a:pt x="23" y="602"/>
                  </a:cubicBezTo>
                  <a:cubicBezTo>
                    <a:pt x="15" y="607"/>
                    <a:pt x="7" y="613"/>
                    <a:pt x="0" y="619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61" y="199"/>
                    <a:pt x="119" y="187"/>
                    <a:pt x="174" y="173"/>
                  </a:cubicBezTo>
                  <a:cubicBezTo>
                    <a:pt x="229" y="158"/>
                    <a:pt x="281" y="141"/>
                    <a:pt x="330" y="123"/>
                  </a:cubicBezTo>
                  <a:cubicBezTo>
                    <a:pt x="379" y="104"/>
                    <a:pt x="424" y="84"/>
                    <a:pt x="466" y="63"/>
                  </a:cubicBezTo>
                  <a:cubicBezTo>
                    <a:pt x="508" y="42"/>
                    <a:pt x="546" y="21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 w="3175" cap="rnd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endParaRPr>
            </a:p>
          </p:txBody>
        </p:sp>
      </p:grpSp>
      <p:sp>
        <p:nvSpPr>
          <p:cNvPr id="25" name="Text1">
            <a:extLst>
              <a:ext uri="{FF2B5EF4-FFF2-40B4-BE49-F238E27FC236}">
                <a16:creationId xmlns:a16="http://schemas.microsoft.com/office/drawing/2014/main" id="{B6B83177-80F3-01E7-872D-BD9CF9ABD83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275253" y="3128229"/>
            <a:ext cx="62709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6" name="Text2">
            <a:extLst>
              <a:ext uri="{FF2B5EF4-FFF2-40B4-BE49-F238E27FC236}">
                <a16:creationId xmlns:a16="http://schemas.microsoft.com/office/drawing/2014/main" id="{233F7D43-6F19-5CF8-F7E2-51D729ACBFF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68881" y="3128229"/>
            <a:ext cx="62709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7" name="Text3">
            <a:extLst>
              <a:ext uri="{FF2B5EF4-FFF2-40B4-BE49-F238E27FC236}">
                <a16:creationId xmlns:a16="http://schemas.microsoft.com/office/drawing/2014/main" id="{37901D56-1D39-0DC0-9311-D9065231264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662509" y="3128229"/>
            <a:ext cx="62709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8" name="Text4">
            <a:extLst>
              <a:ext uri="{FF2B5EF4-FFF2-40B4-BE49-F238E27FC236}">
                <a16:creationId xmlns:a16="http://schemas.microsoft.com/office/drawing/2014/main" id="{77EC9B7A-41AD-D9E9-0820-E221D77E6C5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856137" y="3128229"/>
            <a:ext cx="62709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9" name="Text5">
            <a:extLst>
              <a:ext uri="{FF2B5EF4-FFF2-40B4-BE49-F238E27FC236}">
                <a16:creationId xmlns:a16="http://schemas.microsoft.com/office/drawing/2014/main" id="{9362749E-ABE0-10CC-6D91-0FF1CEFD2EC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327453" y="2185863"/>
            <a:ext cx="2461207" cy="139403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智慧物业管理系统通过自动化监测设施状态，减少人工巡检频率，据统计，效率提升30%，维护成本降低20%，有效赋能民生服务，提升居民满意度。</a:t>
            </a:r>
          </a:p>
        </p:txBody>
      </p:sp>
      <p:sp>
        <p:nvSpPr>
          <p:cNvPr id="30" name="Text6">
            <a:extLst>
              <a:ext uri="{FF2B5EF4-FFF2-40B4-BE49-F238E27FC236}">
                <a16:creationId xmlns:a16="http://schemas.microsoft.com/office/drawing/2014/main" id="{24039AFD-9D8B-B6A7-7A4F-E7C8DB22ACB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327452" y="1650828"/>
            <a:ext cx="2461207" cy="519555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提高效率降低成本</a:t>
            </a:r>
          </a:p>
        </p:txBody>
      </p:sp>
      <p:sp>
        <p:nvSpPr>
          <p:cNvPr id="31" name="Text7">
            <a:extLst>
              <a:ext uri="{FF2B5EF4-FFF2-40B4-BE49-F238E27FC236}">
                <a16:creationId xmlns:a16="http://schemas.microsoft.com/office/drawing/2014/main" id="{031C5E5F-78C8-0573-4CC7-BA181B7BD48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907937" y="2185863"/>
            <a:ext cx="2461207" cy="139403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系统实现24小时实时监控社区设施，提前预警潜在故障，据数据分析，故障率下降45%，保障居民生活安全，强化智慧社区民生服务能力。</a:t>
            </a:r>
          </a:p>
        </p:txBody>
      </p:sp>
      <p:sp>
        <p:nvSpPr>
          <p:cNvPr id="32" name="Text8">
            <a:extLst>
              <a:ext uri="{FF2B5EF4-FFF2-40B4-BE49-F238E27FC236}">
                <a16:creationId xmlns:a16="http://schemas.microsoft.com/office/drawing/2014/main" id="{C398A868-8BB4-90C3-84AB-62EB202F0AC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907936" y="1650828"/>
            <a:ext cx="2461207" cy="519555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实时监控预防故障</a:t>
            </a:r>
          </a:p>
        </p:txBody>
      </p:sp>
      <p:sp>
        <p:nvSpPr>
          <p:cNvPr id="33" name="Text9">
            <a:extLst>
              <a:ext uri="{FF2B5EF4-FFF2-40B4-BE49-F238E27FC236}">
                <a16:creationId xmlns:a16="http://schemas.microsoft.com/office/drawing/2014/main" id="{E426F527-BBA3-9BB0-EC6B-193448ACD18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327453" y="4132210"/>
            <a:ext cx="2461207" cy="153274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利用大数据分析设施使用数据，制定个性化维护计划，精准施策，相比传统方式，维护效率提升50%，精准服务促进智慧社区民生福祉。</a:t>
            </a:r>
          </a:p>
        </p:txBody>
      </p:sp>
      <p:sp>
        <p:nvSpPr>
          <p:cNvPr id="34" name="Text10">
            <a:extLst>
              <a:ext uri="{FF2B5EF4-FFF2-40B4-BE49-F238E27FC236}">
                <a16:creationId xmlns:a16="http://schemas.microsoft.com/office/drawing/2014/main" id="{EBB7275D-6C7C-D3C0-F33E-3EA2ACA501A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327452" y="3597176"/>
            <a:ext cx="2461207" cy="519555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数据驱动精准维护</a:t>
            </a:r>
          </a:p>
        </p:txBody>
      </p:sp>
      <p:sp>
        <p:nvSpPr>
          <p:cNvPr id="35" name="Text11">
            <a:extLst>
              <a:ext uri="{FF2B5EF4-FFF2-40B4-BE49-F238E27FC236}">
                <a16:creationId xmlns:a16="http://schemas.microsoft.com/office/drawing/2014/main" id="{40D06EF8-EC22-6369-DF91-CCE6E870F6E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907937" y="4132210"/>
            <a:ext cx="2461207" cy="153274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智慧平台开放居民反馈渠道，居民可实时上报设施问题，参与度提升60%，形成共治共享格局，智慧社区赋能下，民生服务更加贴近居民需求。</a:t>
            </a:r>
          </a:p>
        </p:txBody>
      </p:sp>
      <p:sp>
        <p:nvSpPr>
          <p:cNvPr id="36" name="Text12">
            <a:extLst>
              <a:ext uri="{FF2B5EF4-FFF2-40B4-BE49-F238E27FC236}">
                <a16:creationId xmlns:a16="http://schemas.microsoft.com/office/drawing/2014/main" id="{BAA3E52C-6D2E-A875-0C05-69CCB8037F22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907936" y="3597176"/>
            <a:ext cx="2461207" cy="519555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居民参与共治共享</a:t>
            </a:r>
          </a:p>
        </p:txBody>
      </p:sp>
      <p:sp>
        <p:nvSpPr>
          <p:cNvPr id="37" name="Text13">
            <a:extLst>
              <a:ext uri="{FF2B5EF4-FFF2-40B4-BE49-F238E27FC236}">
                <a16:creationId xmlns:a16="http://schemas.microsoft.com/office/drawing/2014/main" id="{91DB3EFB-FDA0-5857-B788-6705468E5F3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71610" y="223083"/>
            <a:ext cx="9543990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社区设施维护与保养管理系统</a:t>
            </a:r>
          </a:p>
        </p:txBody>
      </p:sp>
      <p:sp>
        <p:nvSpPr>
          <p:cNvPr id="38" name="椭圆 37-【1】">
            <a:extLst>
              <a:ext uri="{FF2B5EF4-FFF2-40B4-BE49-F238E27FC236}">
                <a16:creationId xmlns:a16="http://schemas.microsoft.com/office/drawing/2014/main" id="{D0A80B99-0A94-AC50-3A6A-70613083DE9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椭圆 38-【1】">
            <a:extLst>
              <a:ext uri="{FF2B5EF4-FFF2-40B4-BE49-F238E27FC236}">
                <a16:creationId xmlns:a16="http://schemas.microsoft.com/office/drawing/2014/main" id="{41DC7C3C-4BE6-0E5C-4796-CBCDB312CE0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5" name="Text14">
            <a:extLst>
              <a:ext uri="{FF2B5EF4-FFF2-40B4-BE49-F238E27FC236}">
                <a16:creationId xmlns:a16="http://schemas.microsoft.com/office/drawing/2014/main" id="{30F58ECD-0B9C-894B-8108-995FE16DD48B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62762" y="349430"/>
            <a:ext cx="699055" cy="499325"/>
            <a:chOff x="62762" y="349430"/>
            <a:chExt cx="699055" cy="499325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19BA9E8C-4000-65C2-3F49-1E4DE07B90A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62492" y="349430"/>
              <a:ext cx="499325" cy="499325"/>
            </a:xfrm>
            <a:prstGeom prst="round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18B34FF7-D302-2612-B112-7C2AEF19D9AB}"/>
                </a:ext>
              </a:extLst>
            </p:cNvPr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62762" y="349430"/>
              <a:ext cx="399460" cy="399460"/>
            </a:xfrm>
            <a:prstGeom prst="roundRect">
              <a:avLst/>
            </a:prstGeom>
            <a:solidFill>
              <a:schemeClr val="accent1">
                <a:lumMod val="50000"/>
                <a:lumOff val="50000"/>
                <a:alpha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24"/>
      <p:tags r:id="rId25"/>
    </p:custDataLst>
    <p:extLst>
      <p:ext uri="{BB962C8B-B14F-4D97-AF65-F5344CB8AC3E}">
        <p14:creationId val="2205340263"/>
      </p:ext>
    </p:extLst>
  </p:cSld>
  <p:clrMapOvr>
    <a:masterClrMapping/>
  </p:clrMapOvr>
</p:sld>
</file>

<file path=ppt/slides/slide1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1834E14C-71B5-A0D9-7A66-8231837834A8}"/>
              </a:ext>
            </a:extLst>
          </p:cNvPr>
          <p:cNvSpPr/>
          <p:nvPr/>
        </p:nvSpPr>
        <p:spPr>
          <a:xfrm>
            <a:off x="0" y="0"/>
            <a:ext cx="4339983" cy="4661960"/>
          </a:xfrm>
          <a:custGeom>
            <a:gdLst>
              <a:gd name="connsiteX0" fmla="*/ 0 w 4339983"/>
              <a:gd name="connsiteY0" fmla="*/ 0 h 4661960"/>
              <a:gd name="connsiteX1" fmla="*/ 3419312 w 4339983"/>
              <a:gd name="connsiteY1" fmla="*/ 0 h 4661960"/>
              <a:gd name="connsiteX2" fmla="*/ 3562435 w 4339983"/>
              <a:gd name="connsiteY2" fmla="*/ 130080 h 4661960"/>
              <a:gd name="connsiteX3" fmla="*/ 4339983 w 4339983"/>
              <a:gd name="connsiteY3" fmla="*/ 2007246 h 4661960"/>
              <a:gd name="connsiteX4" fmla="*/ 1685269 w 4339983"/>
              <a:gd name="connsiteY4" fmla="*/ 4661960 h 4661960"/>
              <a:gd name="connsiteX5" fmla="*/ 200993 w 4339983"/>
              <a:gd name="connsiteY5" fmla="*/ 4208577 h 4661960"/>
              <a:gd name="connsiteX6" fmla="*/ 0 w 4339983"/>
              <a:gd name="connsiteY6" fmla="*/ 4058277 h 46619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9983" h="4661960">
                <a:moveTo>
                  <a:pt x="0" y="0"/>
                </a:moveTo>
                <a:lnTo>
                  <a:pt x="3419312" y="0"/>
                </a:lnTo>
                <a:lnTo>
                  <a:pt x="3562435" y="130080"/>
                </a:lnTo>
                <a:cubicBezTo>
                  <a:pt x="4042844" y="610489"/>
                  <a:pt x="4339983" y="1274167"/>
                  <a:pt x="4339983" y="2007246"/>
                </a:cubicBezTo>
                <a:cubicBezTo>
                  <a:pt x="4339983" y="3473404"/>
                  <a:pt x="3151427" y="4661960"/>
                  <a:pt x="1685269" y="4661960"/>
                </a:cubicBezTo>
                <a:cubicBezTo>
                  <a:pt x="1135460" y="4661960"/>
                  <a:pt x="624688" y="4494820"/>
                  <a:pt x="200993" y="4208577"/>
                </a:cubicBezTo>
                <a:lnTo>
                  <a:pt x="0" y="40582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7F631E63-8831-FA74-DB58-0078D03619D9}"/>
              </a:ext>
            </a:extLst>
          </p:cNvPr>
          <p:cNvSpPr/>
          <p:nvPr/>
        </p:nvSpPr>
        <p:spPr>
          <a:xfrm>
            <a:off x="0" y="1"/>
            <a:ext cx="3526607" cy="4649073"/>
          </a:xfrm>
          <a:custGeom>
            <a:gdLst>
              <a:gd name="connsiteX0" fmla="*/ 0 w 3526607"/>
              <a:gd name="connsiteY0" fmla="*/ 0 h 4649073"/>
              <a:gd name="connsiteX1" fmla="*/ 2620115 w 3526607"/>
              <a:gd name="connsiteY1" fmla="*/ 0 h 4649073"/>
              <a:gd name="connsiteX2" fmla="*/ 2749059 w 3526607"/>
              <a:gd name="connsiteY2" fmla="*/ 117193 h 4649073"/>
              <a:gd name="connsiteX3" fmla="*/ 3526607 w 3526607"/>
              <a:gd name="connsiteY3" fmla="*/ 1994359 h 4649073"/>
              <a:gd name="connsiteX4" fmla="*/ 871893 w 3526607"/>
              <a:gd name="connsiteY4" fmla="*/ 4649073 h 4649073"/>
              <a:gd name="connsiteX5" fmla="*/ 82462 w 3526607"/>
              <a:gd name="connsiteY5" fmla="*/ 4529723 h 4649073"/>
              <a:gd name="connsiteX6" fmla="*/ 0 w 3526607"/>
              <a:gd name="connsiteY6" fmla="*/ 4499541 h 46490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607" h="4649073">
                <a:moveTo>
                  <a:pt x="0" y="0"/>
                </a:moveTo>
                <a:lnTo>
                  <a:pt x="2620115" y="0"/>
                </a:lnTo>
                <a:lnTo>
                  <a:pt x="2749059" y="117193"/>
                </a:lnTo>
                <a:cubicBezTo>
                  <a:pt x="3229468" y="597602"/>
                  <a:pt x="3526607" y="1261280"/>
                  <a:pt x="3526607" y="1994359"/>
                </a:cubicBezTo>
                <a:cubicBezTo>
                  <a:pt x="3526607" y="3460517"/>
                  <a:pt x="2338051" y="4649073"/>
                  <a:pt x="871893" y="4649073"/>
                </a:cubicBezTo>
                <a:cubicBezTo>
                  <a:pt x="596988" y="4649073"/>
                  <a:pt x="331843" y="4607288"/>
                  <a:pt x="82462" y="4529723"/>
                </a:cubicBezTo>
                <a:lnTo>
                  <a:pt x="0" y="44995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C56F2819-7DB6-CC44-E9E5-24B01F3D75E1}"/>
              </a:ext>
            </a:extLst>
          </p:cNvPr>
          <p:cNvSpPr/>
          <p:nvPr/>
        </p:nvSpPr>
        <p:spPr>
          <a:xfrm>
            <a:off x="0" y="2257425"/>
            <a:ext cx="5703773" cy="4600575"/>
          </a:xfrm>
          <a:custGeom>
            <a:gdLst>
              <a:gd name="connsiteX0" fmla="*/ 580190 w 5703773"/>
              <a:gd name="connsiteY0" fmla="*/ 0 h 4600575"/>
              <a:gd name="connsiteX1" fmla="*/ 4553629 w 5703773"/>
              <a:gd name="connsiteY1" fmla="*/ 0 h 4600575"/>
              <a:gd name="connsiteX2" fmla="*/ 5703773 w 5703773"/>
              <a:gd name="connsiteY2" fmla="*/ 4600575 h 4600575"/>
              <a:gd name="connsiteX3" fmla="*/ 0 w 5703773"/>
              <a:gd name="connsiteY3" fmla="*/ 4600575 h 4600575"/>
              <a:gd name="connsiteX4" fmla="*/ 0 w 5703773"/>
              <a:gd name="connsiteY4" fmla="*/ 2320760 h 46005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3773" h="4600575">
                <a:moveTo>
                  <a:pt x="580190" y="0"/>
                </a:moveTo>
                <a:lnTo>
                  <a:pt x="4553629" y="0"/>
                </a:lnTo>
                <a:lnTo>
                  <a:pt x="5703773" y="4600575"/>
                </a:lnTo>
                <a:lnTo>
                  <a:pt x="0" y="4600575"/>
                </a:lnTo>
                <a:lnTo>
                  <a:pt x="0" y="23207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306F7172-A88A-C10D-4C93-840053612200}"/>
              </a:ext>
            </a:extLst>
          </p:cNvPr>
          <p:cNvSpPr/>
          <p:nvPr/>
        </p:nvSpPr>
        <p:spPr>
          <a:xfrm>
            <a:off x="1" y="2369420"/>
            <a:ext cx="5406683" cy="4488580"/>
          </a:xfrm>
          <a:custGeom>
            <a:gdLst>
              <a:gd name="connsiteX0" fmla="*/ 548124 w 5406683"/>
              <a:gd name="connsiteY0" fmla="*/ 0 h 4488580"/>
              <a:gd name="connsiteX1" fmla="*/ 4284538 w 5406683"/>
              <a:gd name="connsiteY1" fmla="*/ 0 h 4488580"/>
              <a:gd name="connsiteX2" fmla="*/ 5406683 w 5406683"/>
              <a:gd name="connsiteY2" fmla="*/ 4488580 h 4488580"/>
              <a:gd name="connsiteX3" fmla="*/ 0 w 5406683"/>
              <a:gd name="connsiteY3" fmla="*/ 4488580 h 4488580"/>
              <a:gd name="connsiteX4" fmla="*/ 0 w 5406683"/>
              <a:gd name="connsiteY4" fmla="*/ 2192496 h 4488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6683" h="4488580">
                <a:moveTo>
                  <a:pt x="548124" y="0"/>
                </a:moveTo>
                <a:lnTo>
                  <a:pt x="4284538" y="0"/>
                </a:lnTo>
                <a:lnTo>
                  <a:pt x="5406683" y="4488580"/>
                </a:lnTo>
                <a:lnTo>
                  <a:pt x="0" y="4488580"/>
                </a:lnTo>
                <a:lnTo>
                  <a:pt x="0" y="21924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6" name="shape 15">
            <a:extLst>
              <a:ext uri="{FF2B5EF4-FFF2-40B4-BE49-F238E27FC236}">
                <a16:creationId xmlns:a16="http://schemas.microsoft.com/office/drawing/2014/main" id="{053E242A-9A10-28A3-28C0-E5A3DA221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0" r="49374"/>
          <a:stretch>
            <a:fillRect/>
          </a:stretch>
        </p:blipFill>
        <p:spPr>
          <a:xfrm>
            <a:off x="1635" y="2433553"/>
            <a:ext cx="5194798" cy="4431041"/>
          </a:xfrm>
          <a:custGeom>
            <a:gdLst>
              <a:gd name="connsiteX0" fmla="*/ 630275 w 6172340"/>
              <a:gd name="connsiteY0" fmla="*/ 0 h 5264861"/>
              <a:gd name="connsiteX1" fmla="*/ 4856125 w 6172340"/>
              <a:gd name="connsiteY1" fmla="*/ 0 h 5264861"/>
              <a:gd name="connsiteX2" fmla="*/ 6172340 w 6172340"/>
              <a:gd name="connsiteY2" fmla="*/ 5264861 h 5264861"/>
              <a:gd name="connsiteX3" fmla="*/ 0 w 6172340"/>
              <a:gd name="connsiteY3" fmla="*/ 5264861 h 5264861"/>
              <a:gd name="connsiteX4" fmla="*/ 0 w 6172340"/>
              <a:gd name="connsiteY4" fmla="*/ 2521100 h 52648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2340" h="5264861">
                <a:moveTo>
                  <a:pt x="630275" y="0"/>
                </a:moveTo>
                <a:lnTo>
                  <a:pt x="4856125" y="0"/>
                </a:lnTo>
                <a:lnTo>
                  <a:pt x="6172340" y="5264861"/>
                </a:lnTo>
                <a:lnTo>
                  <a:pt x="0" y="5264861"/>
                </a:lnTo>
                <a:lnTo>
                  <a:pt x="0" y="2521100"/>
                </a:lnTo>
                <a:close/>
              </a:path>
            </a:pathLst>
          </a:custGeom>
        </p:spPr>
      </p:pic>
      <p:sp>
        <p:nvSpPr>
          <p:cNvPr id="8" name="Text1">
            <a:extLst>
              <a:ext uri="{FF2B5EF4-FFF2-40B4-BE49-F238E27FC236}">
                <a16:creationId xmlns:a16="http://schemas.microsoft.com/office/drawing/2014/main" id="{3CFD5CB2-2F79-7E6D-A20E-2D3C26C4E79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113176" y="3134360"/>
            <a:ext cx="6674329" cy="13004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社区文化传承</a:t>
            </a:r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32A5EB82-FACD-1E36-DCAF-472B834EE2C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70171" y="4571365"/>
            <a:ext cx="5517334" cy="110680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tx1">
                    <a:alpha val="8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Community cultural inheritance</a:t>
            </a:r>
          </a:p>
        </p:txBody>
      </p:sp>
      <p:sp>
        <p:nvSpPr>
          <p:cNvPr id="10" name="Text3">
            <a:extLst>
              <a:ext uri="{FF2B5EF4-FFF2-40B4-BE49-F238E27FC236}">
                <a16:creationId xmlns:a16="http://schemas.microsoft.com/office/drawing/2014/main" id="{B9D45DE3-0238-9A24-B572-A8466EC4E82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62785" y="1257926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latin typeface="微软雅黑" panose="020b0503020204020204" charset="-122"/>
                <a:ea typeface="微软雅黑" panose="020b0503020204020204" charset="-122"/>
              </a:rPr>
              <a:t>05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BB52C06-26BF-FBAD-3B77-BB18C13C688E}"/>
              </a:ext>
            </a:extLst>
          </p:cNvPr>
          <p:cNvSpPr/>
          <p:nvPr/>
        </p:nvSpPr>
        <p:spPr>
          <a:xfrm flipV="1">
            <a:off x="10646965" y="2710522"/>
            <a:ext cx="1062436" cy="1667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7"/>
      <p:tags r:id="rId8"/>
    </p:custDataLst>
    <p:extLst>
      <p:ext uri="{BB962C8B-B14F-4D97-AF65-F5344CB8AC3E}">
        <p14:creationId val="2441853103"/>
      </p:ext>
    </p:extLst>
  </p:cSld>
  <p:clrMapOvr>
    <a:masterClrMapping/>
  </p:clrMapOvr>
</p:sld>
</file>

<file path=ppt/slides/slide1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71DDD57F-6A8B-302D-C17C-E4AE4CFF7D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529011" y="0"/>
            <a:ext cx="26629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5" name="!!平滑1">
            <a:extLst>
              <a:ext uri="{FF2B5EF4-FFF2-40B4-BE49-F238E27FC236}">
                <a16:creationId xmlns:a16="http://schemas.microsoft.com/office/drawing/2014/main" id="{A391B1C6-B3D9-B7BA-E3C9-270C451EC6EF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6268720" y="497945"/>
            <a:ext cx="3484881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25">
            <a:extLst>
              <a:ext uri="{FF2B5EF4-FFF2-40B4-BE49-F238E27FC236}">
                <a16:creationId xmlns:a16="http://schemas.microsoft.com/office/drawing/2014/main" id="{8885AA89-65A0-4EAA-C230-875D29A2522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1597005" y="250190"/>
            <a:ext cx="339090" cy="340360"/>
          </a:xfrm>
          <a:custGeom>
            <a:gdLst>
              <a:gd name="connsiteX0" fmla="*/ 316376 w 718878"/>
              <a:gd name="connsiteY0" fmla="*/ 634637 h 719819"/>
              <a:gd name="connsiteX1" fmla="*/ 401558 w 718878"/>
              <a:gd name="connsiteY1" fmla="*/ 634637 h 719819"/>
              <a:gd name="connsiteX2" fmla="*/ 401558 w 718878"/>
              <a:gd name="connsiteY2" fmla="*/ 719819 h 719819"/>
              <a:gd name="connsiteX3" fmla="*/ 316376 w 718878"/>
              <a:gd name="connsiteY3" fmla="*/ 719819 h 719819"/>
              <a:gd name="connsiteX4" fmla="*/ 632753 w 718878"/>
              <a:gd name="connsiteY4" fmla="*/ 634636 h 719819"/>
              <a:gd name="connsiteX5" fmla="*/ 717935 w 718878"/>
              <a:gd name="connsiteY5" fmla="*/ 634636 h 719819"/>
              <a:gd name="connsiteX6" fmla="*/ 717935 w 718878"/>
              <a:gd name="connsiteY6" fmla="*/ 719818 h 719819"/>
              <a:gd name="connsiteX7" fmla="*/ 632753 w 718878"/>
              <a:gd name="connsiteY7" fmla="*/ 719818 h 719819"/>
              <a:gd name="connsiteX8" fmla="*/ 0 w 718878"/>
              <a:gd name="connsiteY8" fmla="*/ 634636 h 719819"/>
              <a:gd name="connsiteX9" fmla="*/ 85182 w 718878"/>
              <a:gd name="connsiteY9" fmla="*/ 634636 h 719819"/>
              <a:gd name="connsiteX10" fmla="*/ 85182 w 718878"/>
              <a:gd name="connsiteY10" fmla="*/ 719818 h 719819"/>
              <a:gd name="connsiteX11" fmla="*/ 0 w 718878"/>
              <a:gd name="connsiteY11" fmla="*/ 719818 h 719819"/>
              <a:gd name="connsiteX12" fmla="*/ 632756 w 718878"/>
              <a:gd name="connsiteY12" fmla="*/ 317318 h 719819"/>
              <a:gd name="connsiteX13" fmla="*/ 717938 w 718878"/>
              <a:gd name="connsiteY13" fmla="*/ 317318 h 719819"/>
              <a:gd name="connsiteX14" fmla="*/ 717938 w 718878"/>
              <a:gd name="connsiteY14" fmla="*/ 402500 h 719819"/>
              <a:gd name="connsiteX15" fmla="*/ 632756 w 718878"/>
              <a:gd name="connsiteY15" fmla="*/ 402500 h 719819"/>
              <a:gd name="connsiteX16" fmla="*/ 316378 w 718878"/>
              <a:gd name="connsiteY16" fmla="*/ 317318 h 719819"/>
              <a:gd name="connsiteX17" fmla="*/ 401560 w 718878"/>
              <a:gd name="connsiteY17" fmla="*/ 317318 h 719819"/>
              <a:gd name="connsiteX18" fmla="*/ 401560 w 718878"/>
              <a:gd name="connsiteY18" fmla="*/ 402500 h 719819"/>
              <a:gd name="connsiteX19" fmla="*/ 316378 w 718878"/>
              <a:gd name="connsiteY19" fmla="*/ 402500 h 719819"/>
              <a:gd name="connsiteX20" fmla="*/ 0 w 718878"/>
              <a:gd name="connsiteY20" fmla="*/ 317318 h 719819"/>
              <a:gd name="connsiteX21" fmla="*/ 85182 w 718878"/>
              <a:gd name="connsiteY21" fmla="*/ 317318 h 719819"/>
              <a:gd name="connsiteX22" fmla="*/ 85182 w 718878"/>
              <a:gd name="connsiteY22" fmla="*/ 402500 h 719819"/>
              <a:gd name="connsiteX23" fmla="*/ 0 w 718878"/>
              <a:gd name="connsiteY23" fmla="*/ 402500 h 719819"/>
              <a:gd name="connsiteX24" fmla="*/ 633696 w 718878"/>
              <a:gd name="connsiteY24" fmla="*/ 0 h 719819"/>
              <a:gd name="connsiteX25" fmla="*/ 718878 w 718878"/>
              <a:gd name="connsiteY25" fmla="*/ 0 h 719819"/>
              <a:gd name="connsiteX26" fmla="*/ 718878 w 718878"/>
              <a:gd name="connsiteY26" fmla="*/ 85182 h 719819"/>
              <a:gd name="connsiteX27" fmla="*/ 633696 w 718878"/>
              <a:gd name="connsiteY27" fmla="*/ 85182 h 719819"/>
              <a:gd name="connsiteX28" fmla="*/ 316378 w 718878"/>
              <a:gd name="connsiteY28" fmla="*/ 0 h 719819"/>
              <a:gd name="connsiteX29" fmla="*/ 401560 w 718878"/>
              <a:gd name="connsiteY29" fmla="*/ 0 h 719819"/>
              <a:gd name="connsiteX30" fmla="*/ 401560 w 718878"/>
              <a:gd name="connsiteY30" fmla="*/ 85182 h 719819"/>
              <a:gd name="connsiteX31" fmla="*/ 316378 w 718878"/>
              <a:gd name="connsiteY31" fmla="*/ 85182 h 719819"/>
              <a:gd name="connsiteX32" fmla="*/ 0 w 718878"/>
              <a:gd name="connsiteY32" fmla="*/ 0 h 719819"/>
              <a:gd name="connsiteX33" fmla="*/ 85182 w 718878"/>
              <a:gd name="connsiteY33" fmla="*/ 0 h 719819"/>
              <a:gd name="connsiteX34" fmla="*/ 85182 w 718878"/>
              <a:gd name="connsiteY34" fmla="*/ 85182 h 719819"/>
              <a:gd name="connsiteX35" fmla="*/ 0 w 718878"/>
              <a:gd name="connsiteY35" fmla="*/ 85182 h 7198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8878" h="719819">
                <a:moveTo>
                  <a:pt x="316376" y="634637"/>
                </a:moveTo>
                <a:lnTo>
                  <a:pt x="401558" y="634637"/>
                </a:lnTo>
                <a:lnTo>
                  <a:pt x="401558" y="719819"/>
                </a:lnTo>
                <a:lnTo>
                  <a:pt x="316376" y="719819"/>
                </a:lnTo>
                <a:close/>
                <a:moveTo>
                  <a:pt x="632753" y="634636"/>
                </a:moveTo>
                <a:lnTo>
                  <a:pt x="717935" y="634636"/>
                </a:lnTo>
                <a:lnTo>
                  <a:pt x="717935" y="719818"/>
                </a:lnTo>
                <a:lnTo>
                  <a:pt x="632753" y="719818"/>
                </a:lnTo>
                <a:close/>
                <a:moveTo>
                  <a:pt x="0" y="634636"/>
                </a:moveTo>
                <a:lnTo>
                  <a:pt x="85182" y="634636"/>
                </a:lnTo>
                <a:lnTo>
                  <a:pt x="85182" y="719818"/>
                </a:lnTo>
                <a:lnTo>
                  <a:pt x="0" y="719818"/>
                </a:lnTo>
                <a:close/>
                <a:moveTo>
                  <a:pt x="632756" y="317318"/>
                </a:moveTo>
                <a:lnTo>
                  <a:pt x="717938" y="317318"/>
                </a:lnTo>
                <a:lnTo>
                  <a:pt x="717938" y="402500"/>
                </a:lnTo>
                <a:lnTo>
                  <a:pt x="632756" y="402500"/>
                </a:lnTo>
                <a:close/>
                <a:moveTo>
                  <a:pt x="316378" y="317318"/>
                </a:moveTo>
                <a:lnTo>
                  <a:pt x="401560" y="317318"/>
                </a:lnTo>
                <a:lnTo>
                  <a:pt x="401560" y="402500"/>
                </a:lnTo>
                <a:lnTo>
                  <a:pt x="316378" y="402500"/>
                </a:lnTo>
                <a:close/>
                <a:moveTo>
                  <a:pt x="0" y="317318"/>
                </a:moveTo>
                <a:lnTo>
                  <a:pt x="85182" y="317318"/>
                </a:lnTo>
                <a:lnTo>
                  <a:pt x="85182" y="402500"/>
                </a:lnTo>
                <a:lnTo>
                  <a:pt x="0" y="402500"/>
                </a:lnTo>
                <a:close/>
                <a:moveTo>
                  <a:pt x="633696" y="0"/>
                </a:moveTo>
                <a:lnTo>
                  <a:pt x="718878" y="0"/>
                </a:lnTo>
                <a:lnTo>
                  <a:pt x="718878" y="85182"/>
                </a:lnTo>
                <a:lnTo>
                  <a:pt x="633696" y="85182"/>
                </a:lnTo>
                <a:close/>
                <a:moveTo>
                  <a:pt x="316378" y="0"/>
                </a:moveTo>
                <a:lnTo>
                  <a:pt x="401560" y="0"/>
                </a:lnTo>
                <a:lnTo>
                  <a:pt x="401560" y="85182"/>
                </a:lnTo>
                <a:lnTo>
                  <a:pt x="316378" y="85182"/>
                </a:lnTo>
                <a:close/>
                <a:moveTo>
                  <a:pt x="0" y="0"/>
                </a:moveTo>
                <a:lnTo>
                  <a:pt x="85182" y="0"/>
                </a:lnTo>
                <a:lnTo>
                  <a:pt x="85182" y="85182"/>
                </a:lnTo>
                <a:lnTo>
                  <a:pt x="0" y="8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1">
            <a:extLst>
              <a:ext uri="{FF2B5EF4-FFF2-40B4-BE49-F238E27FC236}">
                <a16:creationId xmlns:a16="http://schemas.microsoft.com/office/drawing/2014/main" id="{B8B9C3C7-AB9F-2751-40D4-712D4D52349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19463" y="471145"/>
            <a:ext cx="5443071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社区文化活动线上线下融合</a:t>
            </a:r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1ACD81F3-413F-24BA-5D0E-3CD25AA486C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19289" y="1968168"/>
            <a:ext cx="5450089" cy="440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1.线上活动增参与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智慧社区通过线上平台举办文化讲座、直播非遗制作，参与人数月均增长20%，有效扩大了社区文化传承范围，提升了居民参与度。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2.线下体验促交流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线下举办文化节、手工艺工作坊，结合AR技术展示，年吸引超5000名居民参与，增强了社区凝聚力，实现了文化传承与民生服务的融合。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3.数据洞察需求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智慧社区系统分析居民文化偏好，精准推送文化活动信息，活动满意度提升至90%，精准服务助力文化传承更贴近民生需求。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4.融合创新模式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线上线下融合的文化活动模式，如线上预约线下体验，使文化传承形式更加丰富，年文化活动参与率提高30%，展现了智慧社区赋能民生服务的成效。</a:t>
            </a:r>
          </a:p>
        </p:txBody>
      </p:sp>
      <p:sp>
        <p:nvSpPr>
          <p:cNvPr id="6" name="Shape1">
            <a:extLst>
              <a:ext uri="{FF2B5EF4-FFF2-40B4-BE49-F238E27FC236}">
                <a16:creationId xmlns:a16="http://schemas.microsoft.com/office/drawing/2014/main" id="{9D85B4EE-28D5-EA9C-A00E-C9DD04D4AD1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525967" y="1129600"/>
            <a:ext cx="2782748" cy="2769075"/>
          </a:xfrm>
          <a:prstGeom prst="roundRect">
            <a:avLst>
              <a:gd name="adj" fmla="val 2298"/>
            </a:avLst>
          </a:prstGeom>
          <a:blipFill>
            <a:blip r:embed="rId9"/>
            <a:stretch>
              <a:fillRect l="-24661" r="-246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Shape2">
            <a:extLst>
              <a:ext uri="{FF2B5EF4-FFF2-40B4-BE49-F238E27FC236}">
                <a16:creationId xmlns:a16="http://schemas.microsoft.com/office/drawing/2014/main" id="{DD665D99-6BD9-D679-51EA-C53330B642F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134593" y="3590980"/>
            <a:ext cx="2782748" cy="2769075"/>
          </a:xfrm>
          <a:prstGeom prst="roundRect">
            <a:avLst>
              <a:gd name="adj" fmla="val 2298"/>
            </a:avLst>
          </a:prstGeom>
          <a:blipFill>
            <a:blip r:embed="rId11"/>
            <a:stretch>
              <a:fillRect l="-24573" r="-24573"/>
            </a:stretch>
          </a:blipFill>
          <a:ln>
            <a:noFill/>
          </a:ln>
          <a:effectLst>
            <a:outerShdw blurRad="76200" dist="63500" dir="18900000" sx="99000" sy="99000" algn="b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custData r:id="rId12"/>
      <p:tags r:id="rId13"/>
    </p:custDataLst>
    <p:extLst>
      <p:ext uri="{BB962C8B-B14F-4D97-AF65-F5344CB8AC3E}">
        <p14:creationId val="437163308"/>
      </p:ext>
    </p:extLst>
  </p:cSld>
  <p:clrMapOvr>
    <a:masterClrMapping/>
  </p:clrMapOvr>
</p:sld>
</file>

<file path=ppt/slides/slide1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1">
            <a:extLst>
              <a:ext uri="{FF2B5EF4-FFF2-40B4-BE49-F238E27FC236}">
                <a16:creationId xmlns:a16="http://schemas.microsoft.com/office/drawing/2014/main" id="{FF229BE3-8950-213D-DA59-B8366DE592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3860851"/>
          </a:xfrm>
          <a:prstGeom prst="rect">
            <a:avLst/>
          </a:prstGeom>
          <a:blipFill>
            <a:blip r:embed="rId4"/>
            <a:stretch>
              <a:fillRect t="-55221" b="-55221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Rectangle 21-【1】">
            <a:extLst>
              <a:ext uri="{FF2B5EF4-FFF2-40B4-BE49-F238E27FC236}">
                <a16:creationId xmlns:a16="http://schemas.microsoft.com/office/drawing/2014/main" id="{BEA2CC20-3FEB-BD52-7EE7-AF977C8661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383344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Shape2">
            <a:extLst>
              <a:ext uri="{FF2B5EF4-FFF2-40B4-BE49-F238E27FC236}">
                <a16:creationId xmlns:a16="http://schemas.microsoft.com/office/drawing/2014/main" id="{5DF1CCE8-42F1-236C-2D44-00E7639FBF94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8986930" y="2552834"/>
            <a:ext cx="1841533" cy="184090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dist="127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hape3">
            <a:extLst>
              <a:ext uri="{FF2B5EF4-FFF2-40B4-BE49-F238E27FC236}">
                <a16:creationId xmlns:a16="http://schemas.microsoft.com/office/drawing/2014/main" id="{8F26BE99-A968-44AF-53FA-073BE9767C4A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1554244" y="2552834"/>
            <a:ext cx="1841533" cy="184090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dist="127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hape4">
            <a:extLst>
              <a:ext uri="{FF2B5EF4-FFF2-40B4-BE49-F238E27FC236}">
                <a16:creationId xmlns:a16="http://schemas.microsoft.com/office/drawing/2014/main" id="{22DCC5A4-0FE0-E4B8-5E01-2D6F1FECDED8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235726" y="2552834"/>
            <a:ext cx="1841533" cy="184090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dist="127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Shape5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>
            <a:extLst>
              <a:ext uri="{FF2B5EF4-FFF2-40B4-BE49-F238E27FC236}">
                <a16:creationId xmlns:a16="http://schemas.microsoft.com/office/drawing/2014/main" id="{E59A87B7-6944-BDC9-1F16-40CDC2BAFEC2}"/>
              </a:ext>
            </a:extLst>
          </p:cNvPr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5734230" y="3113138"/>
            <a:ext cx="844525" cy="720303"/>
          </a:xfrm>
          <a:custGeom>
            <a:gdLst>
              <a:gd name="T0" fmla="*/ 689 w 746"/>
              <a:gd name="T1" fmla="*/ 125 h 638"/>
              <a:gd name="T2" fmla="*/ 552 w 746"/>
              <a:gd name="T3" fmla="*/ 125 h 638"/>
              <a:gd name="T4" fmla="*/ 552 w 746"/>
              <a:gd name="T5" fmla="*/ 57 h 638"/>
              <a:gd name="T6" fmla="*/ 495 w 746"/>
              <a:gd name="T7" fmla="*/ 0 h 638"/>
              <a:gd name="T8" fmla="*/ 253 w 746"/>
              <a:gd name="T9" fmla="*/ 0 h 638"/>
              <a:gd name="T10" fmla="*/ 196 w 746"/>
              <a:gd name="T11" fmla="*/ 57 h 638"/>
              <a:gd name="T12" fmla="*/ 196 w 746"/>
              <a:gd name="T13" fmla="*/ 125 h 638"/>
              <a:gd name="T14" fmla="*/ 57 w 746"/>
              <a:gd name="T15" fmla="*/ 125 h 638"/>
              <a:gd name="T16" fmla="*/ 0 w 746"/>
              <a:gd name="T17" fmla="*/ 182 h 638"/>
              <a:gd name="T18" fmla="*/ 0 w 746"/>
              <a:gd name="T19" fmla="*/ 581 h 638"/>
              <a:gd name="T20" fmla="*/ 57 w 746"/>
              <a:gd name="T21" fmla="*/ 638 h 638"/>
              <a:gd name="T22" fmla="*/ 689 w 746"/>
              <a:gd name="T23" fmla="*/ 638 h 638"/>
              <a:gd name="T24" fmla="*/ 746 w 746"/>
              <a:gd name="T25" fmla="*/ 581 h 638"/>
              <a:gd name="T26" fmla="*/ 746 w 746"/>
              <a:gd name="T27" fmla="*/ 182 h 638"/>
              <a:gd name="T28" fmla="*/ 689 w 746"/>
              <a:gd name="T29" fmla="*/ 125 h 638"/>
              <a:gd name="T30" fmla="*/ 239 w 746"/>
              <a:gd name="T31" fmla="*/ 57 h 638"/>
              <a:gd name="T32" fmla="*/ 253 w 746"/>
              <a:gd name="T33" fmla="*/ 44 h 638"/>
              <a:gd name="T34" fmla="*/ 495 w 746"/>
              <a:gd name="T35" fmla="*/ 44 h 638"/>
              <a:gd name="T36" fmla="*/ 508 w 746"/>
              <a:gd name="T37" fmla="*/ 57 h 638"/>
              <a:gd name="T38" fmla="*/ 508 w 746"/>
              <a:gd name="T39" fmla="*/ 125 h 638"/>
              <a:gd name="T40" fmla="*/ 239 w 746"/>
              <a:gd name="T41" fmla="*/ 125 h 638"/>
              <a:gd name="T42" fmla="*/ 239 w 746"/>
              <a:gd name="T43" fmla="*/ 57 h 638"/>
              <a:gd name="T44" fmla="*/ 57 w 746"/>
              <a:gd name="T45" fmla="*/ 169 h 638"/>
              <a:gd name="T46" fmla="*/ 689 w 746"/>
              <a:gd name="T47" fmla="*/ 169 h 638"/>
              <a:gd name="T48" fmla="*/ 703 w 746"/>
              <a:gd name="T49" fmla="*/ 182 h 638"/>
              <a:gd name="T50" fmla="*/ 703 w 746"/>
              <a:gd name="T51" fmla="*/ 295 h 638"/>
              <a:gd name="T52" fmla="*/ 545 w 746"/>
              <a:gd name="T53" fmla="*/ 295 h 638"/>
              <a:gd name="T54" fmla="*/ 545 w 746"/>
              <a:gd name="T55" fmla="*/ 267 h 638"/>
              <a:gd name="T56" fmla="*/ 501 w 746"/>
              <a:gd name="T57" fmla="*/ 267 h 638"/>
              <a:gd name="T58" fmla="*/ 501 w 746"/>
              <a:gd name="T59" fmla="*/ 295 h 638"/>
              <a:gd name="T60" fmla="*/ 245 w 746"/>
              <a:gd name="T61" fmla="*/ 295 h 638"/>
              <a:gd name="T62" fmla="*/ 245 w 746"/>
              <a:gd name="T63" fmla="*/ 266 h 638"/>
              <a:gd name="T64" fmla="*/ 201 w 746"/>
              <a:gd name="T65" fmla="*/ 266 h 638"/>
              <a:gd name="T66" fmla="*/ 201 w 746"/>
              <a:gd name="T67" fmla="*/ 295 h 638"/>
              <a:gd name="T68" fmla="*/ 43 w 746"/>
              <a:gd name="T69" fmla="*/ 295 h 638"/>
              <a:gd name="T70" fmla="*/ 43 w 746"/>
              <a:gd name="T71" fmla="*/ 182 h 638"/>
              <a:gd name="T72" fmla="*/ 57 w 746"/>
              <a:gd name="T73" fmla="*/ 169 h 638"/>
              <a:gd name="T74" fmla="*/ 689 w 746"/>
              <a:gd name="T75" fmla="*/ 594 h 638"/>
              <a:gd name="T76" fmla="*/ 57 w 746"/>
              <a:gd name="T77" fmla="*/ 594 h 638"/>
              <a:gd name="T78" fmla="*/ 43 w 746"/>
              <a:gd name="T79" fmla="*/ 581 h 638"/>
              <a:gd name="T80" fmla="*/ 43 w 746"/>
              <a:gd name="T81" fmla="*/ 338 h 638"/>
              <a:gd name="T82" fmla="*/ 201 w 746"/>
              <a:gd name="T83" fmla="*/ 338 h 638"/>
              <a:gd name="T84" fmla="*/ 201 w 746"/>
              <a:gd name="T85" fmla="*/ 368 h 638"/>
              <a:gd name="T86" fmla="*/ 245 w 746"/>
              <a:gd name="T87" fmla="*/ 368 h 638"/>
              <a:gd name="T88" fmla="*/ 245 w 746"/>
              <a:gd name="T89" fmla="*/ 338 h 638"/>
              <a:gd name="T90" fmla="*/ 501 w 746"/>
              <a:gd name="T91" fmla="*/ 338 h 638"/>
              <a:gd name="T92" fmla="*/ 501 w 746"/>
              <a:gd name="T93" fmla="*/ 369 h 638"/>
              <a:gd name="T94" fmla="*/ 545 w 746"/>
              <a:gd name="T95" fmla="*/ 369 h 638"/>
              <a:gd name="T96" fmla="*/ 545 w 746"/>
              <a:gd name="T97" fmla="*/ 338 h 638"/>
              <a:gd name="T98" fmla="*/ 703 w 746"/>
              <a:gd name="T99" fmla="*/ 338 h 638"/>
              <a:gd name="T100" fmla="*/ 703 w 746"/>
              <a:gd name="T101" fmla="*/ 581 h 638"/>
              <a:gd name="T102" fmla="*/ 689 w 746"/>
              <a:gd name="T103" fmla="*/ 594 h 6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46" h="638">
                <a:moveTo>
                  <a:pt x="689" y="125"/>
                </a:moveTo>
                <a:cubicBezTo>
                  <a:pt x="552" y="125"/>
                  <a:pt x="552" y="125"/>
                  <a:pt x="552" y="125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52" y="26"/>
                  <a:pt x="526" y="0"/>
                  <a:pt x="495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21" y="0"/>
                  <a:pt x="196" y="26"/>
                  <a:pt x="196" y="57"/>
                </a:cubicBezTo>
                <a:cubicBezTo>
                  <a:pt x="196" y="125"/>
                  <a:pt x="196" y="125"/>
                  <a:pt x="196" y="125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25" y="125"/>
                  <a:pt x="0" y="151"/>
                  <a:pt x="0" y="182"/>
                </a:cubicBezTo>
                <a:cubicBezTo>
                  <a:pt x="0" y="581"/>
                  <a:pt x="0" y="581"/>
                  <a:pt x="0" y="581"/>
                </a:cubicBezTo>
                <a:cubicBezTo>
                  <a:pt x="0" y="612"/>
                  <a:pt x="25" y="638"/>
                  <a:pt x="57" y="638"/>
                </a:cubicBezTo>
                <a:cubicBezTo>
                  <a:pt x="689" y="638"/>
                  <a:pt x="689" y="638"/>
                  <a:pt x="689" y="638"/>
                </a:cubicBezTo>
                <a:cubicBezTo>
                  <a:pt x="721" y="638"/>
                  <a:pt x="746" y="612"/>
                  <a:pt x="746" y="581"/>
                </a:cubicBezTo>
                <a:cubicBezTo>
                  <a:pt x="746" y="182"/>
                  <a:pt x="746" y="182"/>
                  <a:pt x="746" y="182"/>
                </a:cubicBezTo>
                <a:cubicBezTo>
                  <a:pt x="746" y="151"/>
                  <a:pt x="721" y="125"/>
                  <a:pt x="689" y="125"/>
                </a:cubicBezTo>
                <a:close/>
                <a:moveTo>
                  <a:pt x="239" y="57"/>
                </a:moveTo>
                <a:cubicBezTo>
                  <a:pt x="239" y="50"/>
                  <a:pt x="245" y="44"/>
                  <a:pt x="253" y="44"/>
                </a:cubicBezTo>
                <a:cubicBezTo>
                  <a:pt x="495" y="44"/>
                  <a:pt x="495" y="44"/>
                  <a:pt x="495" y="44"/>
                </a:cubicBezTo>
                <a:cubicBezTo>
                  <a:pt x="502" y="44"/>
                  <a:pt x="508" y="50"/>
                  <a:pt x="508" y="57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239" y="125"/>
                  <a:pt x="239" y="125"/>
                  <a:pt x="239" y="125"/>
                </a:cubicBezTo>
                <a:lnTo>
                  <a:pt x="239" y="57"/>
                </a:lnTo>
                <a:close/>
                <a:moveTo>
                  <a:pt x="57" y="169"/>
                </a:moveTo>
                <a:cubicBezTo>
                  <a:pt x="689" y="169"/>
                  <a:pt x="689" y="169"/>
                  <a:pt x="689" y="169"/>
                </a:cubicBezTo>
                <a:cubicBezTo>
                  <a:pt x="697" y="169"/>
                  <a:pt x="703" y="175"/>
                  <a:pt x="703" y="182"/>
                </a:cubicBezTo>
                <a:cubicBezTo>
                  <a:pt x="703" y="295"/>
                  <a:pt x="703" y="295"/>
                  <a:pt x="703" y="295"/>
                </a:cubicBezTo>
                <a:cubicBezTo>
                  <a:pt x="545" y="295"/>
                  <a:pt x="545" y="295"/>
                  <a:pt x="545" y="295"/>
                </a:cubicBezTo>
                <a:cubicBezTo>
                  <a:pt x="545" y="267"/>
                  <a:pt x="545" y="267"/>
                  <a:pt x="545" y="267"/>
                </a:cubicBezTo>
                <a:cubicBezTo>
                  <a:pt x="501" y="267"/>
                  <a:pt x="501" y="267"/>
                  <a:pt x="501" y="267"/>
                </a:cubicBezTo>
                <a:cubicBezTo>
                  <a:pt x="501" y="295"/>
                  <a:pt x="501" y="295"/>
                  <a:pt x="501" y="295"/>
                </a:cubicBezTo>
                <a:cubicBezTo>
                  <a:pt x="245" y="295"/>
                  <a:pt x="245" y="295"/>
                  <a:pt x="245" y="295"/>
                </a:cubicBezTo>
                <a:cubicBezTo>
                  <a:pt x="245" y="266"/>
                  <a:pt x="245" y="266"/>
                  <a:pt x="245" y="266"/>
                </a:cubicBezTo>
                <a:cubicBezTo>
                  <a:pt x="201" y="266"/>
                  <a:pt x="201" y="266"/>
                  <a:pt x="201" y="266"/>
                </a:cubicBezTo>
                <a:cubicBezTo>
                  <a:pt x="201" y="295"/>
                  <a:pt x="201" y="295"/>
                  <a:pt x="201" y="295"/>
                </a:cubicBezTo>
                <a:cubicBezTo>
                  <a:pt x="43" y="295"/>
                  <a:pt x="43" y="295"/>
                  <a:pt x="43" y="295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75"/>
                  <a:pt x="49" y="169"/>
                  <a:pt x="57" y="169"/>
                </a:cubicBezTo>
                <a:close/>
                <a:moveTo>
                  <a:pt x="689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49" y="594"/>
                  <a:pt x="43" y="588"/>
                  <a:pt x="43" y="581"/>
                </a:cubicBezTo>
                <a:cubicBezTo>
                  <a:pt x="43" y="338"/>
                  <a:pt x="43" y="338"/>
                  <a:pt x="43" y="338"/>
                </a:cubicBezTo>
                <a:cubicBezTo>
                  <a:pt x="201" y="338"/>
                  <a:pt x="201" y="338"/>
                  <a:pt x="201" y="338"/>
                </a:cubicBezTo>
                <a:cubicBezTo>
                  <a:pt x="201" y="368"/>
                  <a:pt x="201" y="368"/>
                  <a:pt x="201" y="368"/>
                </a:cubicBezTo>
                <a:cubicBezTo>
                  <a:pt x="245" y="368"/>
                  <a:pt x="245" y="368"/>
                  <a:pt x="245" y="368"/>
                </a:cubicBezTo>
                <a:cubicBezTo>
                  <a:pt x="245" y="338"/>
                  <a:pt x="245" y="338"/>
                  <a:pt x="245" y="338"/>
                </a:cubicBezTo>
                <a:cubicBezTo>
                  <a:pt x="501" y="338"/>
                  <a:pt x="501" y="338"/>
                  <a:pt x="501" y="338"/>
                </a:cubicBezTo>
                <a:cubicBezTo>
                  <a:pt x="501" y="369"/>
                  <a:pt x="501" y="369"/>
                  <a:pt x="501" y="369"/>
                </a:cubicBezTo>
                <a:cubicBezTo>
                  <a:pt x="545" y="369"/>
                  <a:pt x="545" y="369"/>
                  <a:pt x="545" y="369"/>
                </a:cubicBezTo>
                <a:cubicBezTo>
                  <a:pt x="545" y="338"/>
                  <a:pt x="545" y="338"/>
                  <a:pt x="545" y="338"/>
                </a:cubicBezTo>
                <a:cubicBezTo>
                  <a:pt x="703" y="338"/>
                  <a:pt x="703" y="338"/>
                  <a:pt x="703" y="338"/>
                </a:cubicBezTo>
                <a:cubicBezTo>
                  <a:pt x="703" y="581"/>
                  <a:pt x="703" y="581"/>
                  <a:pt x="703" y="581"/>
                </a:cubicBezTo>
                <a:cubicBezTo>
                  <a:pt x="703" y="588"/>
                  <a:pt x="697" y="594"/>
                  <a:pt x="689" y="5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D10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" name="Shape6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>
            <a:extLst>
              <a:ext uri="{FF2B5EF4-FFF2-40B4-BE49-F238E27FC236}">
                <a16:creationId xmlns:a16="http://schemas.microsoft.com/office/drawing/2014/main" id="{C36F1CB4-4407-9027-B68A-3A657B9326AC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9396870" y="3041438"/>
            <a:ext cx="1021653" cy="863701"/>
            <a:chOff x="2425" y="1235"/>
            <a:chExt cx="912" cy="771"/>
          </a:xfrm>
          <a:solidFill>
            <a:schemeClr val="accent1"/>
          </a:solidFill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DC1237DA-3036-2E27-2514-CBBEBE8211D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2625" y="1422"/>
              <a:ext cx="513" cy="214"/>
            </a:xfrm>
            <a:custGeom>
              <a:gdLst>
                <a:gd name="T0" fmla="*/ 348 w 513"/>
                <a:gd name="T1" fmla="*/ 0 h 214"/>
                <a:gd name="T2" fmla="*/ 210 w 513"/>
                <a:gd name="T3" fmla="*/ 139 h 214"/>
                <a:gd name="T4" fmla="*/ 119 w 513"/>
                <a:gd name="T5" fmla="*/ 48 h 214"/>
                <a:gd name="T6" fmla="*/ 0 w 513"/>
                <a:gd name="T7" fmla="*/ 166 h 214"/>
                <a:gd name="T8" fmla="*/ 38 w 513"/>
                <a:gd name="T9" fmla="*/ 202 h 214"/>
                <a:gd name="T10" fmla="*/ 119 w 513"/>
                <a:gd name="T11" fmla="*/ 123 h 214"/>
                <a:gd name="T12" fmla="*/ 210 w 513"/>
                <a:gd name="T13" fmla="*/ 214 h 214"/>
                <a:gd name="T14" fmla="*/ 348 w 513"/>
                <a:gd name="T15" fmla="*/ 76 h 214"/>
                <a:gd name="T16" fmla="*/ 475 w 513"/>
                <a:gd name="T17" fmla="*/ 202 h 214"/>
                <a:gd name="T18" fmla="*/ 513 w 513"/>
                <a:gd name="T19" fmla="*/ 165 h 214"/>
                <a:gd name="T20" fmla="*/ 348 w 513"/>
                <a:gd name="T21" fmla="*/ 0 h 2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3" h="214">
                  <a:moveTo>
                    <a:pt x="348" y="0"/>
                  </a:moveTo>
                  <a:lnTo>
                    <a:pt x="210" y="139"/>
                  </a:lnTo>
                  <a:lnTo>
                    <a:pt x="119" y="48"/>
                  </a:lnTo>
                  <a:lnTo>
                    <a:pt x="0" y="166"/>
                  </a:lnTo>
                  <a:lnTo>
                    <a:pt x="38" y="202"/>
                  </a:lnTo>
                  <a:lnTo>
                    <a:pt x="119" y="123"/>
                  </a:lnTo>
                  <a:lnTo>
                    <a:pt x="210" y="214"/>
                  </a:lnTo>
                  <a:lnTo>
                    <a:pt x="348" y="76"/>
                  </a:lnTo>
                  <a:lnTo>
                    <a:pt x="475" y="202"/>
                  </a:lnTo>
                  <a:lnTo>
                    <a:pt x="513" y="165"/>
                  </a:lnTo>
                  <a:lnTo>
                    <a:pt x="3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E960E9B8-8FD4-B609-2D70-E865AE89EE0C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425" y="1235"/>
              <a:ext cx="912" cy="771"/>
            </a:xfrm>
            <a:custGeom>
              <a:gdLst>
                <a:gd name="T0" fmla="*/ 912 w 912"/>
                <a:gd name="T1" fmla="*/ 54 h 771"/>
                <a:gd name="T2" fmla="*/ 912 w 912"/>
                <a:gd name="T3" fmla="*/ 0 h 771"/>
                <a:gd name="T4" fmla="*/ 2 w 912"/>
                <a:gd name="T5" fmla="*/ 0 h 771"/>
                <a:gd name="T6" fmla="*/ 2 w 912"/>
                <a:gd name="T7" fmla="*/ 54 h 771"/>
                <a:gd name="T8" fmla="*/ 30 w 912"/>
                <a:gd name="T9" fmla="*/ 54 h 771"/>
                <a:gd name="T10" fmla="*/ 30 w 912"/>
                <a:gd name="T11" fmla="*/ 541 h 771"/>
                <a:gd name="T12" fmla="*/ 0 w 912"/>
                <a:gd name="T13" fmla="*/ 541 h 771"/>
                <a:gd name="T14" fmla="*/ 0 w 912"/>
                <a:gd name="T15" fmla="*/ 594 h 771"/>
                <a:gd name="T16" fmla="*/ 30 w 912"/>
                <a:gd name="T17" fmla="*/ 594 h 771"/>
                <a:gd name="T18" fmla="*/ 30 w 912"/>
                <a:gd name="T19" fmla="*/ 595 h 771"/>
                <a:gd name="T20" fmla="*/ 429 w 912"/>
                <a:gd name="T21" fmla="*/ 595 h 771"/>
                <a:gd name="T22" fmla="*/ 429 w 912"/>
                <a:gd name="T23" fmla="*/ 718 h 771"/>
                <a:gd name="T24" fmla="*/ 367 w 912"/>
                <a:gd name="T25" fmla="*/ 718 h 771"/>
                <a:gd name="T26" fmla="*/ 367 w 912"/>
                <a:gd name="T27" fmla="*/ 771 h 771"/>
                <a:gd name="T28" fmla="*/ 545 w 912"/>
                <a:gd name="T29" fmla="*/ 771 h 771"/>
                <a:gd name="T30" fmla="*/ 545 w 912"/>
                <a:gd name="T31" fmla="*/ 718 h 771"/>
                <a:gd name="T32" fmla="*/ 482 w 912"/>
                <a:gd name="T33" fmla="*/ 718 h 771"/>
                <a:gd name="T34" fmla="*/ 482 w 912"/>
                <a:gd name="T35" fmla="*/ 595 h 771"/>
                <a:gd name="T36" fmla="*/ 885 w 912"/>
                <a:gd name="T37" fmla="*/ 595 h 771"/>
                <a:gd name="T38" fmla="*/ 885 w 912"/>
                <a:gd name="T39" fmla="*/ 594 h 771"/>
                <a:gd name="T40" fmla="*/ 911 w 912"/>
                <a:gd name="T41" fmla="*/ 594 h 771"/>
                <a:gd name="T42" fmla="*/ 911 w 912"/>
                <a:gd name="T43" fmla="*/ 541 h 771"/>
                <a:gd name="T44" fmla="*/ 885 w 912"/>
                <a:gd name="T45" fmla="*/ 541 h 771"/>
                <a:gd name="T46" fmla="*/ 885 w 912"/>
                <a:gd name="T47" fmla="*/ 54 h 771"/>
                <a:gd name="T48" fmla="*/ 912 w 912"/>
                <a:gd name="T49" fmla="*/ 54 h 771"/>
                <a:gd name="T50" fmla="*/ 83 w 912"/>
                <a:gd name="T51" fmla="*/ 541 h 771"/>
                <a:gd name="T52" fmla="*/ 83 w 912"/>
                <a:gd name="T53" fmla="*/ 55 h 771"/>
                <a:gd name="T54" fmla="*/ 832 w 912"/>
                <a:gd name="T55" fmla="*/ 55 h 771"/>
                <a:gd name="T56" fmla="*/ 832 w 912"/>
                <a:gd name="T57" fmla="*/ 541 h 771"/>
                <a:gd name="T58" fmla="*/ 83 w 912"/>
                <a:gd name="T59" fmla="*/ 541 h 7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2" h="771">
                  <a:moveTo>
                    <a:pt x="912" y="54"/>
                  </a:moveTo>
                  <a:lnTo>
                    <a:pt x="912" y="0"/>
                  </a:lnTo>
                  <a:lnTo>
                    <a:pt x="2" y="0"/>
                  </a:lnTo>
                  <a:lnTo>
                    <a:pt x="2" y="54"/>
                  </a:lnTo>
                  <a:lnTo>
                    <a:pt x="30" y="54"/>
                  </a:lnTo>
                  <a:lnTo>
                    <a:pt x="30" y="541"/>
                  </a:lnTo>
                  <a:lnTo>
                    <a:pt x="0" y="541"/>
                  </a:lnTo>
                  <a:lnTo>
                    <a:pt x="0" y="594"/>
                  </a:lnTo>
                  <a:lnTo>
                    <a:pt x="30" y="594"/>
                  </a:lnTo>
                  <a:lnTo>
                    <a:pt x="30" y="595"/>
                  </a:lnTo>
                  <a:lnTo>
                    <a:pt x="429" y="595"/>
                  </a:lnTo>
                  <a:lnTo>
                    <a:pt x="429" y="718"/>
                  </a:lnTo>
                  <a:lnTo>
                    <a:pt x="367" y="718"/>
                  </a:lnTo>
                  <a:lnTo>
                    <a:pt x="367" y="771"/>
                  </a:lnTo>
                  <a:lnTo>
                    <a:pt x="545" y="771"/>
                  </a:lnTo>
                  <a:lnTo>
                    <a:pt x="545" y="718"/>
                  </a:lnTo>
                  <a:lnTo>
                    <a:pt x="482" y="718"/>
                  </a:lnTo>
                  <a:lnTo>
                    <a:pt x="482" y="595"/>
                  </a:lnTo>
                  <a:lnTo>
                    <a:pt x="885" y="595"/>
                  </a:lnTo>
                  <a:lnTo>
                    <a:pt x="885" y="594"/>
                  </a:lnTo>
                  <a:lnTo>
                    <a:pt x="911" y="594"/>
                  </a:lnTo>
                  <a:lnTo>
                    <a:pt x="911" y="541"/>
                  </a:lnTo>
                  <a:lnTo>
                    <a:pt x="885" y="541"/>
                  </a:lnTo>
                  <a:lnTo>
                    <a:pt x="885" y="54"/>
                  </a:lnTo>
                  <a:lnTo>
                    <a:pt x="912" y="54"/>
                  </a:lnTo>
                  <a:close/>
                  <a:moveTo>
                    <a:pt x="83" y="541"/>
                  </a:moveTo>
                  <a:lnTo>
                    <a:pt x="83" y="55"/>
                  </a:lnTo>
                  <a:lnTo>
                    <a:pt x="832" y="55"/>
                  </a:lnTo>
                  <a:lnTo>
                    <a:pt x="832" y="541"/>
                  </a:lnTo>
                  <a:lnTo>
                    <a:pt x="83" y="5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Shape7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>
            <a:extLst>
              <a:ext uri="{FF2B5EF4-FFF2-40B4-BE49-F238E27FC236}">
                <a16:creationId xmlns:a16="http://schemas.microsoft.com/office/drawing/2014/main" id="{2E567A21-A1D7-D49F-E9B7-7943867F4182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1919474" y="3057243"/>
            <a:ext cx="1111076" cy="832091"/>
            <a:chOff x="2423" y="1278"/>
            <a:chExt cx="912" cy="683"/>
          </a:xfrm>
          <a:solidFill>
            <a:schemeClr val="accent1"/>
          </a:solidFill>
        </p:grpSpPr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B1C98859-9EB3-573F-3019-2377E78FAA5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2746" y="1582"/>
              <a:ext cx="265" cy="281"/>
            </a:xfrm>
            <a:custGeom>
              <a:gdLst>
                <a:gd name="T0" fmla="*/ 0 w 265"/>
                <a:gd name="T1" fmla="*/ 131 h 281"/>
                <a:gd name="T2" fmla="*/ 38 w 265"/>
                <a:gd name="T3" fmla="*/ 169 h 281"/>
                <a:gd name="T4" fmla="*/ 107 w 265"/>
                <a:gd name="T5" fmla="*/ 102 h 281"/>
                <a:gd name="T6" fmla="*/ 105 w 265"/>
                <a:gd name="T7" fmla="*/ 281 h 281"/>
                <a:gd name="T8" fmla="*/ 159 w 265"/>
                <a:gd name="T9" fmla="*/ 281 h 281"/>
                <a:gd name="T10" fmla="*/ 159 w 265"/>
                <a:gd name="T11" fmla="*/ 102 h 281"/>
                <a:gd name="T12" fmla="*/ 227 w 265"/>
                <a:gd name="T13" fmla="*/ 169 h 281"/>
                <a:gd name="T14" fmla="*/ 265 w 265"/>
                <a:gd name="T15" fmla="*/ 131 h 281"/>
                <a:gd name="T16" fmla="*/ 132 w 265"/>
                <a:gd name="T17" fmla="*/ 0 h 281"/>
                <a:gd name="T18" fmla="*/ 0 w 265"/>
                <a:gd name="T19" fmla="*/ 131 h 2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281">
                  <a:moveTo>
                    <a:pt x="0" y="131"/>
                  </a:moveTo>
                  <a:lnTo>
                    <a:pt x="38" y="169"/>
                  </a:lnTo>
                  <a:lnTo>
                    <a:pt x="107" y="102"/>
                  </a:lnTo>
                  <a:lnTo>
                    <a:pt x="105" y="281"/>
                  </a:lnTo>
                  <a:lnTo>
                    <a:pt x="159" y="281"/>
                  </a:lnTo>
                  <a:lnTo>
                    <a:pt x="159" y="102"/>
                  </a:lnTo>
                  <a:lnTo>
                    <a:pt x="227" y="169"/>
                  </a:lnTo>
                  <a:lnTo>
                    <a:pt x="265" y="131"/>
                  </a:lnTo>
                  <a:lnTo>
                    <a:pt x="132" y="0"/>
                  </a:lnTo>
                  <a:lnTo>
                    <a:pt x="0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00DD4E0B-7B24-CE21-E2DD-2731E39004F5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2423" y="1278"/>
              <a:ext cx="912" cy="683"/>
            </a:xfrm>
            <a:custGeom>
              <a:gdLst>
                <a:gd name="T0" fmla="*/ 692 w 747"/>
                <a:gd name="T1" fmla="*/ 240 h 562"/>
                <a:gd name="T2" fmla="*/ 579 w 747"/>
                <a:gd name="T3" fmla="*/ 186 h 562"/>
                <a:gd name="T4" fmla="*/ 520 w 747"/>
                <a:gd name="T5" fmla="*/ 61 h 562"/>
                <a:gd name="T6" fmla="*/ 374 w 747"/>
                <a:gd name="T7" fmla="*/ 0 h 562"/>
                <a:gd name="T8" fmla="*/ 228 w 747"/>
                <a:gd name="T9" fmla="*/ 61 h 562"/>
                <a:gd name="T10" fmla="*/ 168 w 747"/>
                <a:gd name="T11" fmla="*/ 186 h 562"/>
                <a:gd name="T12" fmla="*/ 55 w 747"/>
                <a:gd name="T13" fmla="*/ 240 h 562"/>
                <a:gd name="T14" fmla="*/ 0 w 747"/>
                <a:gd name="T15" fmla="*/ 374 h 562"/>
                <a:gd name="T16" fmla="*/ 55 w 747"/>
                <a:gd name="T17" fmla="*/ 507 h 562"/>
                <a:gd name="T18" fmla="*/ 189 w 747"/>
                <a:gd name="T19" fmla="*/ 562 h 562"/>
                <a:gd name="T20" fmla="*/ 559 w 747"/>
                <a:gd name="T21" fmla="*/ 562 h 562"/>
                <a:gd name="T22" fmla="*/ 692 w 747"/>
                <a:gd name="T23" fmla="*/ 507 h 562"/>
                <a:gd name="T24" fmla="*/ 747 w 747"/>
                <a:gd name="T25" fmla="*/ 374 h 562"/>
                <a:gd name="T26" fmla="*/ 692 w 747"/>
                <a:gd name="T27" fmla="*/ 240 h 562"/>
                <a:gd name="T28" fmla="*/ 559 w 747"/>
                <a:gd name="T29" fmla="*/ 518 h 562"/>
                <a:gd name="T30" fmla="*/ 189 w 747"/>
                <a:gd name="T31" fmla="*/ 518 h 562"/>
                <a:gd name="T32" fmla="*/ 44 w 747"/>
                <a:gd name="T33" fmla="*/ 374 h 562"/>
                <a:gd name="T34" fmla="*/ 188 w 747"/>
                <a:gd name="T35" fmla="*/ 229 h 562"/>
                <a:gd name="T36" fmla="*/ 211 w 747"/>
                <a:gd name="T37" fmla="*/ 229 h 562"/>
                <a:gd name="T38" fmla="*/ 211 w 747"/>
                <a:gd name="T39" fmla="*/ 207 h 562"/>
                <a:gd name="T40" fmla="*/ 211 w 747"/>
                <a:gd name="T41" fmla="*/ 207 h 562"/>
                <a:gd name="T42" fmla="*/ 374 w 747"/>
                <a:gd name="T43" fmla="*/ 44 h 562"/>
                <a:gd name="T44" fmla="*/ 536 w 747"/>
                <a:gd name="T45" fmla="*/ 206 h 562"/>
                <a:gd name="T46" fmla="*/ 536 w 747"/>
                <a:gd name="T47" fmla="*/ 207 h 562"/>
                <a:gd name="T48" fmla="*/ 536 w 747"/>
                <a:gd name="T49" fmla="*/ 229 h 562"/>
                <a:gd name="T50" fmla="*/ 558 w 747"/>
                <a:gd name="T51" fmla="*/ 229 h 562"/>
                <a:gd name="T52" fmla="*/ 559 w 747"/>
                <a:gd name="T53" fmla="*/ 229 h 562"/>
                <a:gd name="T54" fmla="*/ 704 w 747"/>
                <a:gd name="T55" fmla="*/ 374 h 562"/>
                <a:gd name="T56" fmla="*/ 559 w 747"/>
                <a:gd name="T57" fmla="*/ 518 h 5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562">
                  <a:moveTo>
                    <a:pt x="692" y="240"/>
                  </a:moveTo>
                  <a:cubicBezTo>
                    <a:pt x="661" y="210"/>
                    <a:pt x="622" y="191"/>
                    <a:pt x="579" y="186"/>
                  </a:cubicBezTo>
                  <a:cubicBezTo>
                    <a:pt x="574" y="139"/>
                    <a:pt x="554" y="95"/>
                    <a:pt x="520" y="61"/>
                  </a:cubicBezTo>
                  <a:cubicBezTo>
                    <a:pt x="481" y="22"/>
                    <a:pt x="429" y="0"/>
                    <a:pt x="374" y="0"/>
                  </a:cubicBezTo>
                  <a:cubicBezTo>
                    <a:pt x="318" y="0"/>
                    <a:pt x="267" y="22"/>
                    <a:pt x="228" y="61"/>
                  </a:cubicBezTo>
                  <a:cubicBezTo>
                    <a:pt x="193" y="95"/>
                    <a:pt x="173" y="139"/>
                    <a:pt x="168" y="186"/>
                  </a:cubicBezTo>
                  <a:cubicBezTo>
                    <a:pt x="125" y="191"/>
                    <a:pt x="86" y="210"/>
                    <a:pt x="55" y="240"/>
                  </a:cubicBezTo>
                  <a:cubicBezTo>
                    <a:pt x="20" y="276"/>
                    <a:pt x="0" y="323"/>
                    <a:pt x="0" y="374"/>
                  </a:cubicBezTo>
                  <a:cubicBezTo>
                    <a:pt x="0" y="424"/>
                    <a:pt x="20" y="471"/>
                    <a:pt x="55" y="507"/>
                  </a:cubicBezTo>
                  <a:cubicBezTo>
                    <a:pt x="91" y="542"/>
                    <a:pt x="138" y="562"/>
                    <a:pt x="189" y="562"/>
                  </a:cubicBezTo>
                  <a:cubicBezTo>
                    <a:pt x="559" y="562"/>
                    <a:pt x="559" y="562"/>
                    <a:pt x="559" y="562"/>
                  </a:cubicBezTo>
                  <a:cubicBezTo>
                    <a:pt x="609" y="562"/>
                    <a:pt x="657" y="542"/>
                    <a:pt x="692" y="507"/>
                  </a:cubicBezTo>
                  <a:cubicBezTo>
                    <a:pt x="728" y="471"/>
                    <a:pt x="747" y="424"/>
                    <a:pt x="747" y="374"/>
                  </a:cubicBezTo>
                  <a:cubicBezTo>
                    <a:pt x="747" y="323"/>
                    <a:pt x="728" y="276"/>
                    <a:pt x="692" y="240"/>
                  </a:cubicBezTo>
                  <a:close/>
                  <a:moveTo>
                    <a:pt x="559" y="518"/>
                  </a:moveTo>
                  <a:cubicBezTo>
                    <a:pt x="189" y="518"/>
                    <a:pt x="189" y="518"/>
                    <a:pt x="189" y="518"/>
                  </a:cubicBezTo>
                  <a:cubicBezTo>
                    <a:pt x="109" y="518"/>
                    <a:pt x="44" y="453"/>
                    <a:pt x="44" y="374"/>
                  </a:cubicBezTo>
                  <a:cubicBezTo>
                    <a:pt x="44" y="294"/>
                    <a:pt x="109" y="229"/>
                    <a:pt x="188" y="229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211" y="207"/>
                    <a:pt x="211" y="207"/>
                    <a:pt x="211" y="207"/>
                  </a:cubicBezTo>
                  <a:cubicBezTo>
                    <a:pt x="211" y="207"/>
                    <a:pt x="211" y="207"/>
                    <a:pt x="211" y="207"/>
                  </a:cubicBezTo>
                  <a:cubicBezTo>
                    <a:pt x="211" y="117"/>
                    <a:pt x="284" y="44"/>
                    <a:pt x="374" y="44"/>
                  </a:cubicBezTo>
                  <a:cubicBezTo>
                    <a:pt x="463" y="44"/>
                    <a:pt x="536" y="117"/>
                    <a:pt x="536" y="206"/>
                  </a:cubicBezTo>
                  <a:cubicBezTo>
                    <a:pt x="536" y="207"/>
                    <a:pt x="536" y="207"/>
                    <a:pt x="536" y="207"/>
                  </a:cubicBezTo>
                  <a:cubicBezTo>
                    <a:pt x="536" y="229"/>
                    <a:pt x="536" y="229"/>
                    <a:pt x="536" y="229"/>
                  </a:cubicBezTo>
                  <a:cubicBezTo>
                    <a:pt x="558" y="229"/>
                    <a:pt x="558" y="229"/>
                    <a:pt x="558" y="229"/>
                  </a:cubicBezTo>
                  <a:cubicBezTo>
                    <a:pt x="559" y="229"/>
                    <a:pt x="559" y="229"/>
                    <a:pt x="559" y="229"/>
                  </a:cubicBezTo>
                  <a:cubicBezTo>
                    <a:pt x="639" y="229"/>
                    <a:pt x="704" y="294"/>
                    <a:pt x="704" y="374"/>
                  </a:cubicBezTo>
                  <a:cubicBezTo>
                    <a:pt x="704" y="453"/>
                    <a:pt x="639" y="518"/>
                    <a:pt x="559" y="5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5" name="Text1">
            <a:extLst>
              <a:ext uri="{FF2B5EF4-FFF2-40B4-BE49-F238E27FC236}">
                <a16:creationId xmlns:a16="http://schemas.microsoft.com/office/drawing/2014/main" id="{F6699627-F70B-0708-9AB6-8308FF79B13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74907" y="5279619"/>
            <a:ext cx="3400208" cy="138499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智慧社区利用大数据、AI技术，数字化展示社区历史与特色文化，如线上博物馆，年访问量超百万，有效传播社区文化，提升居民认同感，赋能民生服务。</a:t>
            </a:r>
          </a:p>
        </p:txBody>
      </p:sp>
      <p:sp>
        <p:nvSpPr>
          <p:cNvPr id="16" name="Text2">
            <a:extLst>
              <a:ext uri="{FF2B5EF4-FFF2-40B4-BE49-F238E27FC236}">
                <a16:creationId xmlns:a16="http://schemas.microsoft.com/office/drawing/2014/main" id="{8E74811C-C2BD-64C9-F8C5-EFA125EA322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19292" y="4465443"/>
            <a:ext cx="3111441" cy="783399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文化宣传数字化</a:t>
            </a:r>
          </a:p>
        </p:txBody>
      </p:sp>
      <p:sp>
        <p:nvSpPr>
          <p:cNvPr id="17" name="Text3">
            <a:extLst>
              <a:ext uri="{FF2B5EF4-FFF2-40B4-BE49-F238E27FC236}">
                <a16:creationId xmlns:a16="http://schemas.microsoft.com/office/drawing/2014/main" id="{41D3707F-C12E-A3E1-F8BA-42593197566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4456388" y="5279619"/>
            <a:ext cx="3400208" cy="138499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通过VR/AR技术，智慧社区打造沉浸式文化体验，如虚拟古建游览，年吸引上万居民参与，增强文化传承趣味性，促进社区文化传承与民生服务融合。</a:t>
            </a:r>
          </a:p>
        </p:txBody>
      </p:sp>
      <p:sp>
        <p:nvSpPr>
          <p:cNvPr id="18" name="Text4">
            <a:extLst>
              <a:ext uri="{FF2B5EF4-FFF2-40B4-BE49-F238E27FC236}">
                <a16:creationId xmlns:a16="http://schemas.microsoft.com/office/drawing/2014/main" id="{8C667E9F-4301-41D7-F717-E14AED5E4048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4600773" y="4465443"/>
            <a:ext cx="3111441" cy="783399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互动体验促传承</a:t>
            </a:r>
          </a:p>
        </p:txBody>
      </p:sp>
      <p:sp>
        <p:nvSpPr>
          <p:cNvPr id="19" name="Text5">
            <a:extLst>
              <a:ext uri="{FF2B5EF4-FFF2-40B4-BE49-F238E27FC236}">
                <a16:creationId xmlns:a16="http://schemas.microsoft.com/office/drawing/2014/main" id="{375B5323-62C0-ADE2-0C21-A90C684843AA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207592" y="5279619"/>
            <a:ext cx="3400208" cy="138499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智慧社区鼓励居民结合现代元素创新传统文化，如传统节日新庆典形式，参与人数年增长率达20%，展现社区文化活力，提升民生服务质量。</a:t>
            </a:r>
          </a:p>
        </p:txBody>
      </p:sp>
      <p:sp>
        <p:nvSpPr>
          <p:cNvPr id="20" name="Text6">
            <a:extLst>
              <a:ext uri="{FF2B5EF4-FFF2-40B4-BE49-F238E27FC236}">
                <a16:creationId xmlns:a16="http://schemas.microsoft.com/office/drawing/2014/main" id="{2B48380D-5E8E-F13C-299B-EFA24A0A5187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8351977" y="4465443"/>
            <a:ext cx="3111441" cy="783399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文化传承创新化</a:t>
            </a:r>
          </a:p>
        </p:txBody>
      </p:sp>
      <p:sp>
        <p:nvSpPr>
          <p:cNvPr id="21" name="Text7">
            <a:extLst>
              <a:ext uri="{FF2B5EF4-FFF2-40B4-BE49-F238E27FC236}">
                <a16:creationId xmlns:a16="http://schemas.microsoft.com/office/drawing/2014/main" id="{17925CFD-ED17-4C8C-698B-C4851C855D82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320380" y="287410"/>
            <a:ext cx="8827699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社区历史与特色文化宣传</a:t>
            </a:r>
          </a:p>
        </p:txBody>
      </p:sp>
    </p:spTree>
    <p:custDataLst>
      <p:custData r:id="rId23"/>
      <p:tags r:id="rId24"/>
    </p:custDataLst>
    <p:extLst>
      <p:ext uri="{BB962C8B-B14F-4D97-AF65-F5344CB8AC3E}">
        <p14:creationId val="40827245"/>
      </p:ext>
    </p:extLst>
  </p:cSld>
  <p:clrMapOvr>
    <a:masterClrMapping/>
  </p:clrMapOvr>
</p:sld>
</file>

<file path=ppt/slides/slide1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2" name="shape 41">
            <a:extLst>
              <a:ext uri="{FF2B5EF4-FFF2-40B4-BE49-F238E27FC236}">
                <a16:creationId xmlns:a16="http://schemas.microsoft.com/office/drawing/2014/main" id="{A9D8C6C6-BC54-056B-58CD-6D028E616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4" t="10000" r="50473" b="17111"/>
          <a:stretch>
            <a:fillRect/>
          </a:stretch>
        </p:blipFill>
        <p:spPr>
          <a:xfrm flipH="1">
            <a:off x="6153702" y="685800"/>
            <a:ext cx="2653295" cy="4998720"/>
          </a:xfrm>
          <a:custGeom>
            <a:gdLst>
              <a:gd name="connsiteX0" fmla="*/ 0 w 2653295"/>
              <a:gd name="connsiteY0" fmla="*/ 0 h 4998720"/>
              <a:gd name="connsiteX1" fmla="*/ 1413178 w 2653295"/>
              <a:gd name="connsiteY1" fmla="*/ 0 h 4998720"/>
              <a:gd name="connsiteX2" fmla="*/ 2653295 w 2653295"/>
              <a:gd name="connsiteY2" fmla="*/ 4998720 h 4998720"/>
              <a:gd name="connsiteX3" fmla="*/ 1240116 w 2653295"/>
              <a:gd name="connsiteY3" fmla="*/ 4998720 h 49987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295" h="4998720">
                <a:moveTo>
                  <a:pt x="0" y="0"/>
                </a:moveTo>
                <a:lnTo>
                  <a:pt x="1413178" y="0"/>
                </a:lnTo>
                <a:lnTo>
                  <a:pt x="2653295" y="4998720"/>
                </a:lnTo>
                <a:lnTo>
                  <a:pt x="1240116" y="4998720"/>
                </a:lnTo>
                <a:close/>
              </a:path>
            </a:pathLst>
          </a:custGeom>
          <a:effectLst>
            <a:outerShdw blurRad="25400" dist="38100" dir="2700000" algn="tl" rotWithShape="0">
              <a:prstClr val="black">
                <a:alpha val="20000"/>
              </a:prstClr>
            </a:outerShdw>
            <a:reflection stA="16000" endPos="23000" dir="5400000" sy="-100000" algn="bl" rotWithShape="0"/>
          </a:effectLst>
        </p:spPr>
      </p:pic>
      <p:pic>
        <p:nvPicPr>
          <p:cNvPr id="41" name="shape 40">
            <a:extLst>
              <a:ext uri="{FF2B5EF4-FFF2-40B4-BE49-F238E27FC236}">
                <a16:creationId xmlns:a16="http://schemas.microsoft.com/office/drawing/2014/main" id="{7AE521AB-5B58-E8CD-8FF4-EBD05F135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13556" r="63473" b="13556"/>
          <a:stretch>
            <a:fillRect/>
          </a:stretch>
        </p:blipFill>
        <p:spPr>
          <a:xfrm flipH="1">
            <a:off x="7738665" y="929640"/>
            <a:ext cx="2653296" cy="4998720"/>
          </a:xfrm>
          <a:custGeom>
            <a:gdLst>
              <a:gd name="connsiteX0" fmla="*/ 0 w 2653296"/>
              <a:gd name="connsiteY0" fmla="*/ 0 h 4998720"/>
              <a:gd name="connsiteX1" fmla="*/ 1413179 w 2653296"/>
              <a:gd name="connsiteY1" fmla="*/ 0 h 4998720"/>
              <a:gd name="connsiteX2" fmla="*/ 2653296 w 2653296"/>
              <a:gd name="connsiteY2" fmla="*/ 4998720 h 4998720"/>
              <a:gd name="connsiteX3" fmla="*/ 1240117 w 2653296"/>
              <a:gd name="connsiteY3" fmla="*/ 4998720 h 49987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296" h="4998720">
                <a:moveTo>
                  <a:pt x="0" y="0"/>
                </a:moveTo>
                <a:lnTo>
                  <a:pt x="1413179" y="0"/>
                </a:lnTo>
                <a:lnTo>
                  <a:pt x="2653296" y="4998720"/>
                </a:lnTo>
                <a:lnTo>
                  <a:pt x="1240117" y="4998720"/>
                </a:lnTo>
                <a:close/>
              </a:path>
            </a:pathLst>
          </a:custGeom>
          <a:effectLst>
            <a:outerShdw blurRad="25400" dist="38100" dir="2700000" algn="tl" rotWithShape="0">
              <a:prstClr val="black">
                <a:alpha val="20000"/>
              </a:prstClr>
            </a:outerShdw>
            <a:reflection stA="16000" endPos="23000" dir="5400000" sy="-100000" algn="bl" rotWithShape="0"/>
          </a:effectLst>
        </p:spPr>
      </p:pic>
      <p:pic>
        <p:nvPicPr>
          <p:cNvPr id="39" name="shape 38">
            <a:extLst>
              <a:ext uri="{FF2B5EF4-FFF2-40B4-BE49-F238E27FC236}">
                <a16:creationId xmlns:a16="http://schemas.microsoft.com/office/drawing/2014/main" id="{8BD1A8E0-58B4-6108-CC29-38A508F87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t="10000" r="77348" b="17111"/>
          <a:stretch>
            <a:fillRect/>
          </a:stretch>
        </p:blipFill>
        <p:spPr>
          <a:xfrm flipH="1">
            <a:off x="9430306" y="685800"/>
            <a:ext cx="2653296" cy="4998720"/>
          </a:xfrm>
          <a:custGeom>
            <a:gdLst>
              <a:gd name="connsiteX0" fmla="*/ 0 w 2653296"/>
              <a:gd name="connsiteY0" fmla="*/ 0 h 4998720"/>
              <a:gd name="connsiteX1" fmla="*/ 1413179 w 2653296"/>
              <a:gd name="connsiteY1" fmla="*/ 0 h 4998720"/>
              <a:gd name="connsiteX2" fmla="*/ 2653296 w 2653296"/>
              <a:gd name="connsiteY2" fmla="*/ 4998720 h 4998720"/>
              <a:gd name="connsiteX3" fmla="*/ 1240117 w 2653296"/>
              <a:gd name="connsiteY3" fmla="*/ 4998720 h 49987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296" h="4998720">
                <a:moveTo>
                  <a:pt x="0" y="0"/>
                </a:moveTo>
                <a:lnTo>
                  <a:pt x="1413179" y="0"/>
                </a:lnTo>
                <a:lnTo>
                  <a:pt x="2653296" y="4998720"/>
                </a:lnTo>
                <a:lnTo>
                  <a:pt x="1240117" y="4998720"/>
                </a:lnTo>
                <a:close/>
              </a:path>
            </a:pathLst>
          </a:custGeom>
          <a:effectLst>
            <a:outerShdw blurRad="25400" dist="38100" dir="2700000" algn="tl" rotWithShape="0">
              <a:prstClr val="black">
                <a:alpha val="20000"/>
              </a:prstClr>
            </a:outerShdw>
            <a:reflection stA="16000" endPos="23000" dir="5400000" sy="-100000" algn="bl" rotWithShape="0"/>
          </a:effectLst>
        </p:spPr>
      </p:pic>
      <p:sp>
        <p:nvSpPr>
          <p:cNvPr id="45" name="Text1">
            <a:extLst>
              <a:ext uri="{FF2B5EF4-FFF2-40B4-BE49-F238E27FC236}">
                <a16:creationId xmlns:a16="http://schemas.microsoft.com/office/drawing/2014/main" id="{86DCA727-1939-8F60-6DAF-A77A393C15F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66211" y="1452125"/>
            <a:ext cx="6532070" cy="23873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  <p:sp>
        <p:nvSpPr>
          <p:cNvPr id="46" name="Text2">
            <a:extLst>
              <a:ext uri="{FF2B5EF4-FFF2-40B4-BE49-F238E27FC236}">
                <a16:creationId xmlns:a16="http://schemas.microsoft.com/office/drawing/2014/main" id="{B41417B0-2C67-9435-51A2-43BBC2CDA5A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6176" y="3995224"/>
            <a:ext cx="4585741" cy="909118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sp>
        <p:nvSpPr>
          <p:cNvPr id="47" name="Text3">
            <a:extLst>
              <a:ext uri="{FF2B5EF4-FFF2-40B4-BE49-F238E27FC236}">
                <a16:creationId xmlns:a16="http://schemas.microsoft.com/office/drawing/2014/main" id="{129CEFD8-CF5F-E288-A2C4-5FBB3C9BCB21}"/>
              </a:ext>
            </a:extLst>
          </p:cNvPr>
          <p:cNvSpPr txBox="1"/>
          <p:nvPr/>
        </p:nvSpPr>
        <p:spPr>
          <a:xfrm>
            <a:off x="760239" y="5193689"/>
            <a:ext cx="4179816" cy="4435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en-US" altLang="id-ID" sz="1600"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Text4">
            <a:extLst>
              <a:ext uri="{FF2B5EF4-FFF2-40B4-BE49-F238E27FC236}">
                <a16:creationId xmlns:a16="http://schemas.microsoft.com/office/drawing/2014/main" id="{92C6E20C-342B-958E-6D9B-4C6F878D7CF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0239" y="5838057"/>
            <a:ext cx="4179816" cy="338968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49" name="图形 8">
            <a:extLst>
              <a:ext uri="{FF2B5EF4-FFF2-40B4-BE49-F238E27FC236}">
                <a16:creationId xmlns:a16="http://schemas.microsoft.com/office/drawing/2014/main" id="{3D38A4F3-C2C4-AF5C-0F52-B310A4717F31}"/>
              </a:ext>
            </a:extLst>
          </p:cNvPr>
          <p:cNvSpPr/>
          <p:nvPr/>
        </p:nvSpPr>
        <p:spPr>
          <a:xfrm>
            <a:off x="108398" y="375937"/>
            <a:ext cx="1879378" cy="490663"/>
          </a:xfrm>
          <a:custGeom>
            <a:gdLst>
              <a:gd name="connsiteX0" fmla="*/ 284321 w 2520219"/>
              <a:gd name="connsiteY0" fmla="*/ 0 h 777716"/>
              <a:gd name="connsiteX1" fmla="*/ 2520220 w 2520219"/>
              <a:gd name="connsiteY1" fmla="*/ 0 h 777716"/>
              <a:gd name="connsiteX2" fmla="*/ 2520220 w 2520219"/>
              <a:gd name="connsiteY2" fmla="*/ 0 h 777716"/>
              <a:gd name="connsiteX3" fmla="*/ 2520220 w 2520219"/>
              <a:gd name="connsiteY3" fmla="*/ 493395 h 777716"/>
              <a:gd name="connsiteX4" fmla="*/ 2235899 w 2520219"/>
              <a:gd name="connsiteY4" fmla="*/ 777716 h 777716"/>
              <a:gd name="connsiteX5" fmla="*/ 0 w 2520219"/>
              <a:gd name="connsiteY5" fmla="*/ 777716 h 777716"/>
              <a:gd name="connsiteX6" fmla="*/ 0 w 2520219"/>
              <a:gd name="connsiteY6" fmla="*/ 777716 h 777716"/>
              <a:gd name="connsiteX7" fmla="*/ 0 w 2520219"/>
              <a:gd name="connsiteY7" fmla="*/ 284321 h 777716"/>
              <a:gd name="connsiteX8" fmla="*/ 284321 w 2520219"/>
              <a:gd name="connsiteY8" fmla="*/ 0 h 7777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219" h="777716">
                <a:moveTo>
                  <a:pt x="284321" y="0"/>
                </a:moveTo>
                <a:lnTo>
                  <a:pt x="2520220" y="0"/>
                </a:lnTo>
                <a:lnTo>
                  <a:pt x="2520220" y="0"/>
                </a:lnTo>
                <a:lnTo>
                  <a:pt x="2520220" y="493395"/>
                </a:lnTo>
                <a:cubicBezTo>
                  <a:pt x="2520220" y="650421"/>
                  <a:pt x="2392928" y="777716"/>
                  <a:pt x="2235899" y="777716"/>
                </a:cubicBezTo>
                <a:lnTo>
                  <a:pt x="0" y="777716"/>
                </a:lnTo>
                <a:lnTo>
                  <a:pt x="0" y="777716"/>
                </a:lnTo>
                <a:lnTo>
                  <a:pt x="0" y="284321"/>
                </a:lnTo>
                <a:cubicBezTo>
                  <a:pt x="0" y="127295"/>
                  <a:pt x="127295" y="0"/>
                  <a:pt x="28432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110E65AE-ECBC-074A-81DA-51FD48F1C8D7}"/>
              </a:ext>
            </a:extLst>
          </p:cNvPr>
          <p:cNvSpPr/>
          <p:nvPr/>
        </p:nvSpPr>
        <p:spPr>
          <a:xfrm>
            <a:off x="513512" y="5327292"/>
            <a:ext cx="85302" cy="2068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C6E353A0-2E2E-D382-F1A1-F7055E82667C}"/>
              </a:ext>
            </a:extLst>
          </p:cNvPr>
          <p:cNvSpPr/>
          <p:nvPr/>
        </p:nvSpPr>
        <p:spPr>
          <a:xfrm>
            <a:off x="513512" y="5890012"/>
            <a:ext cx="85302" cy="2068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2" name="Text5">
            <a:extLst>
              <a:ext uri="{FF2B5EF4-FFF2-40B4-BE49-F238E27FC236}">
                <a16:creationId xmlns:a16="http://schemas.microsoft.com/office/drawing/2014/main" id="{3E579D1C-A3BE-EF01-C9D7-CDCADDEBFCA7}"/>
              </a:ext>
            </a:extLst>
          </p:cNvPr>
          <p:cNvSpPr txBox="1"/>
          <p:nvPr/>
        </p:nvSpPr>
        <p:spPr>
          <a:xfrm>
            <a:off x="266176" y="389923"/>
            <a:ext cx="1640577" cy="4298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Logo/Company</a:t>
            </a:r>
            <a:endParaRPr lang="zh-CN" altLang="en-US" sz="14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custData r:id="rId7"/>
      <p:tags r:id="rId8"/>
    </p:custDataLst>
    <p:extLst>
      <p:ext uri="{BB962C8B-B14F-4D97-AF65-F5344CB8AC3E}">
        <p14:creationId val="761578332"/>
      </p:ext>
    </p:extLst>
  </p:cSld>
  <p:clrMapOvr>
    <a:masterClrMapping/>
  </p:clrMapOvr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talo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shape 30">
            <a:extLst>
              <a:ext uri="{FF2B5EF4-FFF2-40B4-BE49-F238E27FC236}">
                <a16:creationId xmlns:a16="http://schemas.microsoft.com/office/drawing/2014/main" id="{43549BFF-E8FE-DCC6-190F-05AC232F3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029"/>
          </a:xfrm>
          <a:prstGeom prst="rect">
            <a:avLst/>
          </a:prstGeom>
        </p:spPr>
      </p:pic>
      <p:sp>
        <p:nvSpPr>
          <p:cNvPr id="4" name="文本框 26"/>
          <p:cNvSpPr txBox="1"/>
          <p:nvPr/>
        </p:nvSpPr>
        <p:spPr>
          <a:xfrm>
            <a:off x="9948241" y="2781702"/>
            <a:ext cx="1591918" cy="9233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5" name="文本框 27"/>
          <p:cNvSpPr txBox="1"/>
          <p:nvPr/>
        </p:nvSpPr>
        <p:spPr>
          <a:xfrm>
            <a:off x="9948241" y="3705032"/>
            <a:ext cx="1591918" cy="369332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Content</a:t>
            </a:r>
            <a:endParaRPr lang="en-US" altLang="zh-CN" sz="1800" i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38"/>
          <p:cNvSpPr/>
          <p:nvPr/>
        </p:nvSpPr>
        <p:spPr>
          <a:xfrm flipH="1">
            <a:off x="0" y="-30798"/>
            <a:ext cx="9265920" cy="6891655"/>
          </a:xfrm>
          <a:custGeom>
            <a:gdLst>
              <a:gd name="adj" fmla="val 5832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592" h="10853">
                <a:moveTo>
                  <a:pt x="633" y="0"/>
                </a:moveTo>
                <a:lnTo>
                  <a:pt x="14592" y="0"/>
                </a:lnTo>
                <a:lnTo>
                  <a:pt x="14592" y="10853"/>
                </a:lnTo>
                <a:lnTo>
                  <a:pt x="633" y="10853"/>
                </a:lnTo>
                <a:cubicBezTo>
                  <a:pt x="283" y="10853"/>
                  <a:pt x="0" y="10570"/>
                  <a:pt x="0" y="10220"/>
                </a:cubicBezTo>
                <a:lnTo>
                  <a:pt x="0" y="633"/>
                </a:lnTo>
                <a:cubicBezTo>
                  <a:pt x="0" y="283"/>
                  <a:pt x="283" y="0"/>
                  <a:pt x="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7" name="Text4"/>
          <p:cNvGrpSpPr/>
          <p:nvPr>
            <p:custDataLst>
              <p:tags r:id="rId4"/>
            </p:custDataLst>
          </p:nvPr>
        </p:nvGrpSpPr>
        <p:grpSpPr>
          <a:xfrm>
            <a:off x="1299128" y="1231264"/>
            <a:ext cx="3189061" cy="1463150"/>
            <a:chOff x="2757713" y="1890118"/>
            <a:chExt cx="3189061" cy="1434946"/>
          </a:xfrm>
        </p:grpSpPr>
        <p:sp>
          <p:nvSpPr>
            <p:cNvPr id="28" name="Text1"/>
            <p:cNvSpPr txBox="1"/>
            <p:nvPr>
              <p:custDataLst>
                <p:tags r:id="rId5"/>
              </p:custDataLst>
            </p:nvPr>
          </p:nvSpPr>
          <p:spPr>
            <a:xfrm>
              <a:off x="2757714" y="2905780"/>
              <a:ext cx="3189060" cy="41928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00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智慧平台构建加速数字化转型进程。</a:t>
              </a:r>
            </a:p>
          </p:txBody>
        </p:sp>
        <p:sp>
          <p:nvSpPr>
            <p:cNvPr id="29" name="Text2"/>
            <p:cNvSpPr txBox="1"/>
            <p:nvPr>
              <p:custDataLst>
                <p:tags r:id="rId6"/>
              </p:custDataLst>
            </p:nvPr>
          </p:nvSpPr>
          <p:spPr>
            <a:xfrm>
              <a:off x="2757713" y="2474893"/>
              <a:ext cx="3189061" cy="369332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b="1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智慧平台构建</a:t>
              </a:r>
            </a:p>
          </p:txBody>
        </p:sp>
        <p:sp>
          <p:nvSpPr>
            <p:cNvPr id="30" name="Text3"/>
            <p:cNvSpPr txBox="1"/>
            <p:nvPr>
              <p:custDataLst>
                <p:tags r:id="rId7"/>
              </p:custDataLst>
            </p:nvPr>
          </p:nvSpPr>
          <p:spPr>
            <a:xfrm>
              <a:off x="2757714" y="1890118"/>
              <a:ext cx="1776103" cy="584775"/>
            </a:xfrm>
            <a:prstGeom prst="rect">
              <a:avLst/>
            </a:prstGeom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800" b="1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8" name="Text8"/>
          <p:cNvGrpSpPr/>
          <p:nvPr>
            <p:custDataLst>
              <p:tags r:id="rId8"/>
            </p:custDataLst>
          </p:nvPr>
        </p:nvGrpSpPr>
        <p:grpSpPr>
          <a:xfrm>
            <a:off x="1299128" y="2809984"/>
            <a:ext cx="3189061" cy="1463040"/>
            <a:chOff x="2757713" y="1890118"/>
            <a:chExt cx="3189061" cy="1434946"/>
          </a:xfrm>
        </p:grpSpPr>
        <p:sp>
          <p:nvSpPr>
            <p:cNvPr id="25" name="Text5"/>
            <p:cNvSpPr txBox="1"/>
            <p:nvPr>
              <p:custDataLst>
                <p:tags r:id="rId9"/>
              </p:custDataLst>
            </p:nvPr>
          </p:nvSpPr>
          <p:spPr>
            <a:xfrm>
              <a:off x="2757714" y="2905780"/>
              <a:ext cx="3189060" cy="41928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00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社区环境治理需居民携手共创美好家园。</a:t>
              </a:r>
            </a:p>
          </p:txBody>
        </p:sp>
        <p:sp>
          <p:nvSpPr>
            <p:cNvPr id="26" name="Text6"/>
            <p:cNvSpPr txBox="1"/>
            <p:nvPr>
              <p:custDataLst>
                <p:tags r:id="rId10"/>
              </p:custDataLst>
            </p:nvPr>
          </p:nvSpPr>
          <p:spPr>
            <a:xfrm>
              <a:off x="2757713" y="2474893"/>
              <a:ext cx="3189061" cy="369332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b="1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社区环境治理</a:t>
              </a:r>
            </a:p>
          </p:txBody>
        </p:sp>
        <p:sp>
          <p:nvSpPr>
            <p:cNvPr id="27" name="Text7"/>
            <p:cNvSpPr txBox="1"/>
            <p:nvPr>
              <p:custDataLst>
                <p:tags r:id="rId11"/>
              </p:custDataLst>
            </p:nvPr>
          </p:nvSpPr>
          <p:spPr>
            <a:xfrm>
              <a:off x="2757714" y="1890118"/>
              <a:ext cx="1776103" cy="584775"/>
            </a:xfrm>
            <a:prstGeom prst="rect">
              <a:avLst/>
            </a:prstGeom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800" b="1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9" name="Text12"/>
          <p:cNvGrpSpPr/>
          <p:nvPr>
            <p:custDataLst>
              <p:tags r:id="rId12"/>
            </p:custDataLst>
          </p:nvPr>
        </p:nvGrpSpPr>
        <p:grpSpPr>
          <a:xfrm>
            <a:off x="1299128" y="4388594"/>
            <a:ext cx="3189061" cy="1463040"/>
            <a:chOff x="2757713" y="1890118"/>
            <a:chExt cx="3189061" cy="1434946"/>
          </a:xfrm>
        </p:grpSpPr>
        <p:sp>
          <p:nvSpPr>
            <p:cNvPr id="22" name="Text9"/>
            <p:cNvSpPr txBox="1"/>
            <p:nvPr>
              <p:custDataLst>
                <p:tags r:id="rId13"/>
              </p:custDataLst>
            </p:nvPr>
          </p:nvSpPr>
          <p:spPr>
            <a:xfrm>
              <a:off x="2757714" y="2905780"/>
              <a:ext cx="3189060" cy="41928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00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社区文化传承，让历史智慧照亮未来生活。</a:t>
              </a:r>
            </a:p>
          </p:txBody>
        </p:sp>
        <p:sp>
          <p:nvSpPr>
            <p:cNvPr id="23" name="Text10"/>
            <p:cNvSpPr txBox="1"/>
            <p:nvPr>
              <p:custDataLst>
                <p:tags r:id="rId14"/>
              </p:custDataLst>
            </p:nvPr>
          </p:nvSpPr>
          <p:spPr>
            <a:xfrm>
              <a:off x="2757713" y="2474893"/>
              <a:ext cx="3189061" cy="369332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b="1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社区文化传承</a:t>
              </a:r>
            </a:p>
          </p:txBody>
        </p:sp>
        <p:sp>
          <p:nvSpPr>
            <p:cNvPr id="24" name="Text11"/>
            <p:cNvSpPr txBox="1"/>
            <p:nvPr>
              <p:custDataLst>
                <p:tags r:id="rId15"/>
              </p:custDataLst>
            </p:nvPr>
          </p:nvSpPr>
          <p:spPr>
            <a:xfrm>
              <a:off x="2757714" y="1890118"/>
              <a:ext cx="1776103" cy="584775"/>
            </a:xfrm>
            <a:prstGeom prst="rect">
              <a:avLst/>
            </a:prstGeom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800" b="1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</a:p>
          </p:txBody>
        </p:sp>
      </p:grpSp>
      <p:grpSp>
        <p:nvGrpSpPr>
          <p:cNvPr id="10" name="Text16"/>
          <p:cNvGrpSpPr/>
          <p:nvPr>
            <p:custDataLst>
              <p:tags r:id="rId16"/>
            </p:custDataLst>
          </p:nvPr>
        </p:nvGrpSpPr>
        <p:grpSpPr>
          <a:xfrm>
            <a:off x="4687529" y="1232534"/>
            <a:ext cx="3189061" cy="1463150"/>
            <a:chOff x="2757713" y="1890118"/>
            <a:chExt cx="3189061" cy="1434946"/>
          </a:xfrm>
        </p:grpSpPr>
        <p:sp>
          <p:nvSpPr>
            <p:cNvPr id="19" name="Text13"/>
            <p:cNvSpPr txBox="1"/>
            <p:nvPr>
              <p:custDataLst>
                <p:tags r:id="rId17"/>
              </p:custDataLst>
            </p:nvPr>
          </p:nvSpPr>
          <p:spPr>
            <a:xfrm>
              <a:off x="2757714" y="2905780"/>
              <a:ext cx="3189060" cy="41928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00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民生服务创新，让群众生活更便捷舒心。</a:t>
              </a:r>
            </a:p>
          </p:txBody>
        </p:sp>
        <p:sp>
          <p:nvSpPr>
            <p:cNvPr id="20" name="Text14"/>
            <p:cNvSpPr txBox="1"/>
            <p:nvPr>
              <p:custDataLst>
                <p:tags r:id="rId18"/>
              </p:custDataLst>
            </p:nvPr>
          </p:nvSpPr>
          <p:spPr>
            <a:xfrm>
              <a:off x="2757713" y="2474893"/>
              <a:ext cx="3189061" cy="369332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b="1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民生服务创新</a:t>
              </a:r>
            </a:p>
          </p:txBody>
        </p:sp>
        <p:sp>
          <p:nvSpPr>
            <p:cNvPr id="21" name="Text15"/>
            <p:cNvSpPr txBox="1"/>
            <p:nvPr>
              <p:custDataLst>
                <p:tags r:id="rId19"/>
              </p:custDataLst>
            </p:nvPr>
          </p:nvSpPr>
          <p:spPr>
            <a:xfrm>
              <a:off x="2757714" y="1890118"/>
              <a:ext cx="1776103" cy="584775"/>
            </a:xfrm>
            <a:prstGeom prst="rect">
              <a:avLst/>
            </a:prstGeom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800" b="1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11" name="Text20"/>
          <p:cNvGrpSpPr/>
          <p:nvPr>
            <p:custDataLst>
              <p:tags r:id="rId20"/>
            </p:custDataLst>
          </p:nvPr>
        </p:nvGrpSpPr>
        <p:grpSpPr>
          <a:xfrm>
            <a:off x="4687529" y="2811254"/>
            <a:ext cx="3189061" cy="1463040"/>
            <a:chOff x="2757713" y="1890118"/>
            <a:chExt cx="3189061" cy="1434946"/>
          </a:xfrm>
        </p:grpSpPr>
        <p:sp>
          <p:nvSpPr>
            <p:cNvPr id="16" name="Text17"/>
            <p:cNvSpPr txBox="1"/>
            <p:nvPr>
              <p:custDataLst>
                <p:tags r:id="rId21"/>
              </p:custDataLst>
            </p:nvPr>
          </p:nvSpPr>
          <p:spPr>
            <a:xfrm>
              <a:off x="2757714" y="2905780"/>
              <a:ext cx="3189060" cy="41928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00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智慧物业管理提升社区生活品质。</a:t>
              </a:r>
            </a:p>
          </p:txBody>
        </p:sp>
        <p:sp>
          <p:nvSpPr>
            <p:cNvPr id="17" name="Text18"/>
            <p:cNvSpPr txBox="1"/>
            <p:nvPr>
              <p:custDataLst>
                <p:tags r:id="rId22"/>
              </p:custDataLst>
            </p:nvPr>
          </p:nvSpPr>
          <p:spPr>
            <a:xfrm>
              <a:off x="2757713" y="2474893"/>
              <a:ext cx="3189061" cy="369332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b="1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智慧物业管理</a:t>
              </a:r>
            </a:p>
          </p:txBody>
        </p:sp>
        <p:sp>
          <p:nvSpPr>
            <p:cNvPr id="18" name="Text19"/>
            <p:cNvSpPr txBox="1"/>
            <p:nvPr>
              <p:custDataLst>
                <p:tags r:id="rId23"/>
              </p:custDataLst>
            </p:nvPr>
          </p:nvSpPr>
          <p:spPr>
            <a:xfrm>
              <a:off x="2757714" y="1890118"/>
              <a:ext cx="1776103" cy="584775"/>
            </a:xfrm>
            <a:prstGeom prst="rect">
              <a:avLst/>
            </a:prstGeom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800" b="1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</p:spTree>
    <p:custDataLst>
      <p:custData r:id="rId24"/>
      <p:tags r:id="rId25"/>
    </p:custDataLst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1834E14C-71B5-A0D9-7A66-8231837834A8}"/>
              </a:ext>
            </a:extLst>
          </p:cNvPr>
          <p:cNvSpPr/>
          <p:nvPr/>
        </p:nvSpPr>
        <p:spPr>
          <a:xfrm>
            <a:off x="0" y="0"/>
            <a:ext cx="4339983" cy="4661960"/>
          </a:xfrm>
          <a:custGeom>
            <a:gdLst>
              <a:gd name="connsiteX0" fmla="*/ 0 w 4339983"/>
              <a:gd name="connsiteY0" fmla="*/ 0 h 4661960"/>
              <a:gd name="connsiteX1" fmla="*/ 3419312 w 4339983"/>
              <a:gd name="connsiteY1" fmla="*/ 0 h 4661960"/>
              <a:gd name="connsiteX2" fmla="*/ 3562435 w 4339983"/>
              <a:gd name="connsiteY2" fmla="*/ 130080 h 4661960"/>
              <a:gd name="connsiteX3" fmla="*/ 4339983 w 4339983"/>
              <a:gd name="connsiteY3" fmla="*/ 2007246 h 4661960"/>
              <a:gd name="connsiteX4" fmla="*/ 1685269 w 4339983"/>
              <a:gd name="connsiteY4" fmla="*/ 4661960 h 4661960"/>
              <a:gd name="connsiteX5" fmla="*/ 200993 w 4339983"/>
              <a:gd name="connsiteY5" fmla="*/ 4208577 h 4661960"/>
              <a:gd name="connsiteX6" fmla="*/ 0 w 4339983"/>
              <a:gd name="connsiteY6" fmla="*/ 4058277 h 46619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9983" h="4661960">
                <a:moveTo>
                  <a:pt x="0" y="0"/>
                </a:moveTo>
                <a:lnTo>
                  <a:pt x="3419312" y="0"/>
                </a:lnTo>
                <a:lnTo>
                  <a:pt x="3562435" y="130080"/>
                </a:lnTo>
                <a:cubicBezTo>
                  <a:pt x="4042844" y="610489"/>
                  <a:pt x="4339983" y="1274167"/>
                  <a:pt x="4339983" y="2007246"/>
                </a:cubicBezTo>
                <a:cubicBezTo>
                  <a:pt x="4339983" y="3473404"/>
                  <a:pt x="3151427" y="4661960"/>
                  <a:pt x="1685269" y="4661960"/>
                </a:cubicBezTo>
                <a:cubicBezTo>
                  <a:pt x="1135460" y="4661960"/>
                  <a:pt x="624688" y="4494820"/>
                  <a:pt x="200993" y="4208577"/>
                </a:cubicBezTo>
                <a:lnTo>
                  <a:pt x="0" y="40582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7F631E63-8831-FA74-DB58-0078D03619D9}"/>
              </a:ext>
            </a:extLst>
          </p:cNvPr>
          <p:cNvSpPr/>
          <p:nvPr/>
        </p:nvSpPr>
        <p:spPr>
          <a:xfrm>
            <a:off x="0" y="1"/>
            <a:ext cx="3526607" cy="4649073"/>
          </a:xfrm>
          <a:custGeom>
            <a:gdLst>
              <a:gd name="connsiteX0" fmla="*/ 0 w 3526607"/>
              <a:gd name="connsiteY0" fmla="*/ 0 h 4649073"/>
              <a:gd name="connsiteX1" fmla="*/ 2620115 w 3526607"/>
              <a:gd name="connsiteY1" fmla="*/ 0 h 4649073"/>
              <a:gd name="connsiteX2" fmla="*/ 2749059 w 3526607"/>
              <a:gd name="connsiteY2" fmla="*/ 117193 h 4649073"/>
              <a:gd name="connsiteX3" fmla="*/ 3526607 w 3526607"/>
              <a:gd name="connsiteY3" fmla="*/ 1994359 h 4649073"/>
              <a:gd name="connsiteX4" fmla="*/ 871893 w 3526607"/>
              <a:gd name="connsiteY4" fmla="*/ 4649073 h 4649073"/>
              <a:gd name="connsiteX5" fmla="*/ 82462 w 3526607"/>
              <a:gd name="connsiteY5" fmla="*/ 4529723 h 4649073"/>
              <a:gd name="connsiteX6" fmla="*/ 0 w 3526607"/>
              <a:gd name="connsiteY6" fmla="*/ 4499541 h 46490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607" h="4649073">
                <a:moveTo>
                  <a:pt x="0" y="0"/>
                </a:moveTo>
                <a:lnTo>
                  <a:pt x="2620115" y="0"/>
                </a:lnTo>
                <a:lnTo>
                  <a:pt x="2749059" y="117193"/>
                </a:lnTo>
                <a:cubicBezTo>
                  <a:pt x="3229468" y="597602"/>
                  <a:pt x="3526607" y="1261280"/>
                  <a:pt x="3526607" y="1994359"/>
                </a:cubicBezTo>
                <a:cubicBezTo>
                  <a:pt x="3526607" y="3460517"/>
                  <a:pt x="2338051" y="4649073"/>
                  <a:pt x="871893" y="4649073"/>
                </a:cubicBezTo>
                <a:cubicBezTo>
                  <a:pt x="596988" y="4649073"/>
                  <a:pt x="331843" y="4607288"/>
                  <a:pt x="82462" y="4529723"/>
                </a:cubicBezTo>
                <a:lnTo>
                  <a:pt x="0" y="44995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C56F2819-7DB6-CC44-E9E5-24B01F3D75E1}"/>
              </a:ext>
            </a:extLst>
          </p:cNvPr>
          <p:cNvSpPr/>
          <p:nvPr/>
        </p:nvSpPr>
        <p:spPr>
          <a:xfrm>
            <a:off x="0" y="2257425"/>
            <a:ext cx="5703773" cy="4600575"/>
          </a:xfrm>
          <a:custGeom>
            <a:gdLst>
              <a:gd name="connsiteX0" fmla="*/ 580190 w 5703773"/>
              <a:gd name="connsiteY0" fmla="*/ 0 h 4600575"/>
              <a:gd name="connsiteX1" fmla="*/ 4553629 w 5703773"/>
              <a:gd name="connsiteY1" fmla="*/ 0 h 4600575"/>
              <a:gd name="connsiteX2" fmla="*/ 5703773 w 5703773"/>
              <a:gd name="connsiteY2" fmla="*/ 4600575 h 4600575"/>
              <a:gd name="connsiteX3" fmla="*/ 0 w 5703773"/>
              <a:gd name="connsiteY3" fmla="*/ 4600575 h 4600575"/>
              <a:gd name="connsiteX4" fmla="*/ 0 w 5703773"/>
              <a:gd name="connsiteY4" fmla="*/ 2320760 h 46005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3773" h="4600575">
                <a:moveTo>
                  <a:pt x="580190" y="0"/>
                </a:moveTo>
                <a:lnTo>
                  <a:pt x="4553629" y="0"/>
                </a:lnTo>
                <a:lnTo>
                  <a:pt x="5703773" y="4600575"/>
                </a:lnTo>
                <a:lnTo>
                  <a:pt x="0" y="4600575"/>
                </a:lnTo>
                <a:lnTo>
                  <a:pt x="0" y="23207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306F7172-A88A-C10D-4C93-840053612200}"/>
              </a:ext>
            </a:extLst>
          </p:cNvPr>
          <p:cNvSpPr/>
          <p:nvPr/>
        </p:nvSpPr>
        <p:spPr>
          <a:xfrm>
            <a:off x="1" y="2369420"/>
            <a:ext cx="5406683" cy="4488580"/>
          </a:xfrm>
          <a:custGeom>
            <a:gdLst>
              <a:gd name="connsiteX0" fmla="*/ 548124 w 5406683"/>
              <a:gd name="connsiteY0" fmla="*/ 0 h 4488580"/>
              <a:gd name="connsiteX1" fmla="*/ 4284538 w 5406683"/>
              <a:gd name="connsiteY1" fmla="*/ 0 h 4488580"/>
              <a:gd name="connsiteX2" fmla="*/ 5406683 w 5406683"/>
              <a:gd name="connsiteY2" fmla="*/ 4488580 h 4488580"/>
              <a:gd name="connsiteX3" fmla="*/ 0 w 5406683"/>
              <a:gd name="connsiteY3" fmla="*/ 4488580 h 4488580"/>
              <a:gd name="connsiteX4" fmla="*/ 0 w 5406683"/>
              <a:gd name="connsiteY4" fmla="*/ 2192496 h 4488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6683" h="4488580">
                <a:moveTo>
                  <a:pt x="548124" y="0"/>
                </a:moveTo>
                <a:lnTo>
                  <a:pt x="4284538" y="0"/>
                </a:lnTo>
                <a:lnTo>
                  <a:pt x="5406683" y="4488580"/>
                </a:lnTo>
                <a:lnTo>
                  <a:pt x="0" y="4488580"/>
                </a:lnTo>
                <a:lnTo>
                  <a:pt x="0" y="21924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6" name="shape 15">
            <a:extLst>
              <a:ext uri="{FF2B5EF4-FFF2-40B4-BE49-F238E27FC236}">
                <a16:creationId xmlns:a16="http://schemas.microsoft.com/office/drawing/2014/main" id="{053E242A-9A10-28A3-28C0-E5A3DA221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0" r="49374"/>
          <a:stretch>
            <a:fillRect/>
          </a:stretch>
        </p:blipFill>
        <p:spPr>
          <a:xfrm>
            <a:off x="1635" y="2433553"/>
            <a:ext cx="5194798" cy="4431041"/>
          </a:xfrm>
          <a:custGeom>
            <a:gdLst>
              <a:gd name="connsiteX0" fmla="*/ 630275 w 6172340"/>
              <a:gd name="connsiteY0" fmla="*/ 0 h 5264861"/>
              <a:gd name="connsiteX1" fmla="*/ 4856125 w 6172340"/>
              <a:gd name="connsiteY1" fmla="*/ 0 h 5264861"/>
              <a:gd name="connsiteX2" fmla="*/ 6172340 w 6172340"/>
              <a:gd name="connsiteY2" fmla="*/ 5264861 h 5264861"/>
              <a:gd name="connsiteX3" fmla="*/ 0 w 6172340"/>
              <a:gd name="connsiteY3" fmla="*/ 5264861 h 5264861"/>
              <a:gd name="connsiteX4" fmla="*/ 0 w 6172340"/>
              <a:gd name="connsiteY4" fmla="*/ 2521100 h 52648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2340" h="5264861">
                <a:moveTo>
                  <a:pt x="630275" y="0"/>
                </a:moveTo>
                <a:lnTo>
                  <a:pt x="4856125" y="0"/>
                </a:lnTo>
                <a:lnTo>
                  <a:pt x="6172340" y="5264861"/>
                </a:lnTo>
                <a:lnTo>
                  <a:pt x="0" y="5264861"/>
                </a:lnTo>
                <a:lnTo>
                  <a:pt x="0" y="2521100"/>
                </a:lnTo>
                <a:close/>
              </a:path>
            </a:pathLst>
          </a:custGeom>
        </p:spPr>
      </p:pic>
      <p:sp>
        <p:nvSpPr>
          <p:cNvPr id="8" name="Text1">
            <a:extLst>
              <a:ext uri="{FF2B5EF4-FFF2-40B4-BE49-F238E27FC236}">
                <a16:creationId xmlns:a16="http://schemas.microsoft.com/office/drawing/2014/main" id="{3CFD5CB2-2F79-7E6D-A20E-2D3C26C4E79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113176" y="3134360"/>
            <a:ext cx="6674329" cy="13004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智慧平台构建</a:t>
            </a:r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32A5EB82-FACD-1E36-DCAF-472B834EE2C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70171" y="4571365"/>
            <a:ext cx="5517334" cy="110680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tx1">
                    <a:alpha val="8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Building a Smart Platform</a:t>
            </a:r>
          </a:p>
        </p:txBody>
      </p:sp>
      <p:sp>
        <p:nvSpPr>
          <p:cNvPr id="10" name="Text3">
            <a:extLst>
              <a:ext uri="{FF2B5EF4-FFF2-40B4-BE49-F238E27FC236}">
                <a16:creationId xmlns:a16="http://schemas.microsoft.com/office/drawing/2014/main" id="{B9D45DE3-0238-9A24-B572-A8466EC4E82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62785" y="1257926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BB52C06-26BF-FBAD-3B77-BB18C13C688E}"/>
              </a:ext>
            </a:extLst>
          </p:cNvPr>
          <p:cNvSpPr/>
          <p:nvPr/>
        </p:nvSpPr>
        <p:spPr>
          <a:xfrm flipV="1">
            <a:off x="10646965" y="2710522"/>
            <a:ext cx="1062436" cy="1667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7"/>
      <p:tags r:id="rId8"/>
    </p:custDataLst>
    <p:extLst>
      <p:ext uri="{BB962C8B-B14F-4D97-AF65-F5344CB8AC3E}">
        <p14:creationId val="2441853103"/>
      </p:ext>
    </p:extLst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Text1">
            <a:extLst>
              <a:ext uri="{FF2B5EF4-FFF2-40B4-BE49-F238E27FC236}">
                <a16:creationId xmlns:a16="http://schemas.microsoft.com/office/drawing/2014/main" id="{E9F9809D-61C6-B83A-2855-94F22BF78CD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智慧社区服务系统设计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AA6AE045-7D4E-947F-E59F-00AEB91ECE4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09526" y="2274116"/>
            <a:ext cx="1774809" cy="1537097"/>
          </a:xfrm>
          <a:custGeom>
            <a:gdLst>
              <a:gd name="connsiteX0" fmla="*/ 1331149 w 1774809"/>
              <a:gd name="connsiteY0" fmla="*/ 0 h 1537097"/>
              <a:gd name="connsiteX1" fmla="*/ 443660 w 1774809"/>
              <a:gd name="connsiteY1" fmla="*/ 0 h 1537097"/>
              <a:gd name="connsiteX2" fmla="*/ 0 w 1774809"/>
              <a:gd name="connsiteY2" fmla="*/ 768634 h 1537097"/>
              <a:gd name="connsiteX3" fmla="*/ 443660 w 1774809"/>
              <a:gd name="connsiteY3" fmla="*/ 1537098 h 1537097"/>
              <a:gd name="connsiteX4" fmla="*/ 1331149 w 1774809"/>
              <a:gd name="connsiteY4" fmla="*/ 1537098 h 1537097"/>
              <a:gd name="connsiteX5" fmla="*/ 1774809 w 1774809"/>
              <a:gd name="connsiteY5" fmla="*/ 768634 h 1537097"/>
              <a:gd name="connsiteX6" fmla="*/ 1331149 w 1774809"/>
              <a:gd name="connsiteY6" fmla="*/ 0 h 1537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4809" h="1537097">
                <a:moveTo>
                  <a:pt x="1331149" y="0"/>
                </a:moveTo>
                <a:lnTo>
                  <a:pt x="443660" y="0"/>
                </a:lnTo>
                <a:lnTo>
                  <a:pt x="0" y="768634"/>
                </a:lnTo>
                <a:lnTo>
                  <a:pt x="443660" y="1537098"/>
                </a:lnTo>
                <a:lnTo>
                  <a:pt x="1331149" y="1537098"/>
                </a:lnTo>
                <a:lnTo>
                  <a:pt x="1774809" y="768634"/>
                </a:lnTo>
                <a:lnTo>
                  <a:pt x="1331149" y="0"/>
                </a:lnTo>
                <a:close/>
              </a:path>
            </a:pathLst>
          </a:custGeom>
          <a:solidFill>
            <a:schemeClr val="accent1"/>
          </a:solidFill>
          <a:ln w="170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352CF00F-8837-BF5B-BFD2-E4BED56ECD0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06080" y="1465863"/>
            <a:ext cx="6196206" cy="1537097"/>
          </a:xfrm>
          <a:custGeom>
            <a:gdLst>
              <a:gd name="connsiteX0" fmla="*/ 5752376 w 6196206"/>
              <a:gd name="connsiteY0" fmla="*/ 0 h 1537097"/>
              <a:gd name="connsiteX1" fmla="*/ 443660 w 6196206"/>
              <a:gd name="connsiteY1" fmla="*/ 0 h 1537097"/>
              <a:gd name="connsiteX2" fmla="*/ 0 w 6196206"/>
              <a:gd name="connsiteY2" fmla="*/ 768463 h 1537097"/>
              <a:gd name="connsiteX3" fmla="*/ 443660 w 6196206"/>
              <a:gd name="connsiteY3" fmla="*/ 1537098 h 1537097"/>
              <a:gd name="connsiteX4" fmla="*/ 5752376 w 6196206"/>
              <a:gd name="connsiteY4" fmla="*/ 1537098 h 1537097"/>
              <a:gd name="connsiteX5" fmla="*/ 6196206 w 6196206"/>
              <a:gd name="connsiteY5" fmla="*/ 768463 h 1537097"/>
              <a:gd name="connsiteX6" fmla="*/ 5752376 w 6196206"/>
              <a:gd name="connsiteY6" fmla="*/ 0 h 1537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6206" h="1537097">
                <a:moveTo>
                  <a:pt x="5752376" y="0"/>
                </a:moveTo>
                <a:lnTo>
                  <a:pt x="443660" y="0"/>
                </a:lnTo>
                <a:lnTo>
                  <a:pt x="0" y="768463"/>
                </a:lnTo>
                <a:lnTo>
                  <a:pt x="443660" y="1537098"/>
                </a:lnTo>
                <a:lnTo>
                  <a:pt x="5752376" y="1537098"/>
                </a:lnTo>
                <a:lnTo>
                  <a:pt x="6196206" y="768463"/>
                </a:lnTo>
                <a:lnTo>
                  <a:pt x="5752376" y="0"/>
                </a:lnTo>
                <a:close/>
              </a:path>
            </a:pathLst>
          </a:custGeom>
          <a:noFill/>
          <a:ln w="17076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Text4">
            <a:extLst>
              <a:ext uri="{FF2B5EF4-FFF2-40B4-BE49-F238E27FC236}">
                <a16:creationId xmlns:a16="http://schemas.microsoft.com/office/drawing/2014/main" id="{2A64EE86-8FE5-8357-1F16-BD19A3B2A4A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506080" y="4691531"/>
            <a:ext cx="6196206" cy="1537097"/>
          </a:xfrm>
          <a:custGeom>
            <a:gdLst>
              <a:gd name="connsiteX0" fmla="*/ 5752376 w 6196206"/>
              <a:gd name="connsiteY0" fmla="*/ 0 h 1537097"/>
              <a:gd name="connsiteX1" fmla="*/ 443660 w 6196206"/>
              <a:gd name="connsiteY1" fmla="*/ 0 h 1537097"/>
              <a:gd name="connsiteX2" fmla="*/ 0 w 6196206"/>
              <a:gd name="connsiteY2" fmla="*/ 768463 h 1537097"/>
              <a:gd name="connsiteX3" fmla="*/ 443660 w 6196206"/>
              <a:gd name="connsiteY3" fmla="*/ 1537098 h 1537097"/>
              <a:gd name="connsiteX4" fmla="*/ 5752376 w 6196206"/>
              <a:gd name="connsiteY4" fmla="*/ 1537098 h 1537097"/>
              <a:gd name="connsiteX5" fmla="*/ 6196206 w 6196206"/>
              <a:gd name="connsiteY5" fmla="*/ 768463 h 1537097"/>
              <a:gd name="connsiteX6" fmla="*/ 5752376 w 6196206"/>
              <a:gd name="connsiteY6" fmla="*/ 0 h 1537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6206" h="1537097">
                <a:moveTo>
                  <a:pt x="5752376" y="0"/>
                </a:moveTo>
                <a:lnTo>
                  <a:pt x="443660" y="0"/>
                </a:lnTo>
                <a:lnTo>
                  <a:pt x="0" y="768463"/>
                </a:lnTo>
                <a:lnTo>
                  <a:pt x="443660" y="1537098"/>
                </a:lnTo>
                <a:lnTo>
                  <a:pt x="5752376" y="1537098"/>
                </a:lnTo>
                <a:lnTo>
                  <a:pt x="6196206" y="768463"/>
                </a:lnTo>
                <a:lnTo>
                  <a:pt x="5752376" y="0"/>
                </a:lnTo>
                <a:close/>
              </a:path>
            </a:pathLst>
          </a:custGeom>
          <a:noFill/>
          <a:ln w="170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Text5">
            <a:extLst>
              <a:ext uri="{FF2B5EF4-FFF2-40B4-BE49-F238E27FC236}">
                <a16:creationId xmlns:a16="http://schemas.microsoft.com/office/drawing/2014/main" id="{8DE3B7A5-B193-58F4-7EC8-4884E40D531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350392" y="3078612"/>
            <a:ext cx="6714491" cy="1537097"/>
          </a:xfrm>
          <a:custGeom>
            <a:gdLst>
              <a:gd name="connsiteX0" fmla="*/ 6270662 w 6714491"/>
              <a:gd name="connsiteY0" fmla="*/ 0 h 1537097"/>
              <a:gd name="connsiteX1" fmla="*/ 443660 w 6714491"/>
              <a:gd name="connsiteY1" fmla="*/ 0 h 1537097"/>
              <a:gd name="connsiteX2" fmla="*/ 0 w 6714491"/>
              <a:gd name="connsiteY2" fmla="*/ 768634 h 1537097"/>
              <a:gd name="connsiteX3" fmla="*/ 443660 w 6714491"/>
              <a:gd name="connsiteY3" fmla="*/ 1537098 h 1537097"/>
              <a:gd name="connsiteX4" fmla="*/ 6270662 w 6714491"/>
              <a:gd name="connsiteY4" fmla="*/ 1537098 h 1537097"/>
              <a:gd name="connsiteX5" fmla="*/ 6714492 w 6714491"/>
              <a:gd name="connsiteY5" fmla="*/ 768634 h 1537097"/>
              <a:gd name="connsiteX6" fmla="*/ 6270662 w 6714491"/>
              <a:gd name="connsiteY6" fmla="*/ 0 h 1537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4490" h="1537097">
                <a:moveTo>
                  <a:pt x="6270662" y="0"/>
                </a:moveTo>
                <a:lnTo>
                  <a:pt x="443660" y="0"/>
                </a:lnTo>
                <a:lnTo>
                  <a:pt x="0" y="768634"/>
                </a:lnTo>
                <a:lnTo>
                  <a:pt x="443660" y="1537098"/>
                </a:lnTo>
                <a:lnTo>
                  <a:pt x="6270662" y="1537098"/>
                </a:lnTo>
                <a:lnTo>
                  <a:pt x="6714492" y="768634"/>
                </a:lnTo>
                <a:lnTo>
                  <a:pt x="6270662" y="0"/>
                </a:lnTo>
                <a:close/>
              </a:path>
            </a:pathLst>
          </a:custGeom>
          <a:noFill/>
          <a:ln w="17076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6">
            <a:extLst>
              <a:ext uri="{FF2B5EF4-FFF2-40B4-BE49-F238E27FC236}">
                <a16:creationId xmlns:a16="http://schemas.microsoft.com/office/drawing/2014/main" id="{C8C4687A-A2BF-CA6B-B361-AF664061A81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09526" y="3890792"/>
            <a:ext cx="1774809" cy="1537097"/>
          </a:xfrm>
          <a:custGeom>
            <a:gdLst>
              <a:gd name="connsiteX0" fmla="*/ 1331149 w 1774809"/>
              <a:gd name="connsiteY0" fmla="*/ 0 h 1537097"/>
              <a:gd name="connsiteX1" fmla="*/ 443660 w 1774809"/>
              <a:gd name="connsiteY1" fmla="*/ 0 h 1537097"/>
              <a:gd name="connsiteX2" fmla="*/ 0 w 1774809"/>
              <a:gd name="connsiteY2" fmla="*/ 768463 h 1537097"/>
              <a:gd name="connsiteX3" fmla="*/ 443660 w 1774809"/>
              <a:gd name="connsiteY3" fmla="*/ 1537098 h 1537097"/>
              <a:gd name="connsiteX4" fmla="*/ 1331149 w 1774809"/>
              <a:gd name="connsiteY4" fmla="*/ 1537098 h 1537097"/>
              <a:gd name="connsiteX5" fmla="*/ 1774809 w 1774809"/>
              <a:gd name="connsiteY5" fmla="*/ 768463 h 1537097"/>
              <a:gd name="connsiteX6" fmla="*/ 1331149 w 1774809"/>
              <a:gd name="connsiteY6" fmla="*/ 0 h 1537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4809" h="1537097">
                <a:moveTo>
                  <a:pt x="1331149" y="0"/>
                </a:moveTo>
                <a:lnTo>
                  <a:pt x="443660" y="0"/>
                </a:lnTo>
                <a:lnTo>
                  <a:pt x="0" y="768463"/>
                </a:lnTo>
                <a:lnTo>
                  <a:pt x="443660" y="1537098"/>
                </a:lnTo>
                <a:lnTo>
                  <a:pt x="1331149" y="1537098"/>
                </a:lnTo>
                <a:lnTo>
                  <a:pt x="1774809" y="768463"/>
                </a:lnTo>
                <a:lnTo>
                  <a:pt x="1331149" y="0"/>
                </a:lnTo>
                <a:close/>
              </a:path>
            </a:pathLst>
          </a:custGeom>
          <a:solidFill>
            <a:schemeClr val="accent3"/>
          </a:solidFill>
          <a:ln w="170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Text7">
            <a:extLst>
              <a:ext uri="{FF2B5EF4-FFF2-40B4-BE49-F238E27FC236}">
                <a16:creationId xmlns:a16="http://schemas.microsoft.com/office/drawing/2014/main" id="{6F31F7B0-E82B-1189-5A74-778D4711962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06080" y="3078612"/>
            <a:ext cx="1774809" cy="1537097"/>
          </a:xfrm>
          <a:custGeom>
            <a:gdLst>
              <a:gd name="connsiteX0" fmla="*/ 1331149 w 1774809"/>
              <a:gd name="connsiteY0" fmla="*/ 0 h 1537097"/>
              <a:gd name="connsiteX1" fmla="*/ 443660 w 1774809"/>
              <a:gd name="connsiteY1" fmla="*/ 0 h 1537097"/>
              <a:gd name="connsiteX2" fmla="*/ 0 w 1774809"/>
              <a:gd name="connsiteY2" fmla="*/ 768634 h 1537097"/>
              <a:gd name="connsiteX3" fmla="*/ 443660 w 1774809"/>
              <a:gd name="connsiteY3" fmla="*/ 1537098 h 1537097"/>
              <a:gd name="connsiteX4" fmla="*/ 1331149 w 1774809"/>
              <a:gd name="connsiteY4" fmla="*/ 1537098 h 1537097"/>
              <a:gd name="connsiteX5" fmla="*/ 1774809 w 1774809"/>
              <a:gd name="connsiteY5" fmla="*/ 768634 h 1537097"/>
              <a:gd name="connsiteX6" fmla="*/ 1331149 w 1774809"/>
              <a:gd name="connsiteY6" fmla="*/ 0 h 1537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4809" h="1537097">
                <a:moveTo>
                  <a:pt x="1331149" y="0"/>
                </a:moveTo>
                <a:lnTo>
                  <a:pt x="443660" y="0"/>
                </a:lnTo>
                <a:lnTo>
                  <a:pt x="0" y="768634"/>
                </a:lnTo>
                <a:lnTo>
                  <a:pt x="443660" y="1537098"/>
                </a:lnTo>
                <a:lnTo>
                  <a:pt x="1331149" y="1537098"/>
                </a:lnTo>
                <a:lnTo>
                  <a:pt x="1774809" y="768634"/>
                </a:lnTo>
                <a:lnTo>
                  <a:pt x="1331149" y="0"/>
                </a:lnTo>
                <a:close/>
              </a:path>
            </a:pathLst>
          </a:custGeom>
          <a:solidFill>
            <a:schemeClr val="accent2"/>
          </a:solidFill>
          <a:ln w="170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Text8">
            <a:extLst>
              <a:ext uri="{FF2B5EF4-FFF2-40B4-BE49-F238E27FC236}">
                <a16:creationId xmlns:a16="http://schemas.microsoft.com/office/drawing/2014/main" id="{834B0087-DB37-D0DA-D19C-01A2C0A5BFA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992902" y="1554424"/>
            <a:ext cx="3991372" cy="388144"/>
          </a:xfrm>
          <a:prstGeom prst="rect">
            <a:avLst/>
          </a:prstGeom>
          <a:noFill/>
          <a:ln w="9525">
            <a:noFill/>
          </a:ln>
        </p:spPr>
        <p:txBody>
          <a:bodyPr wrap="square" lIns="36000" tIns="36000" rIns="36000" bIns="360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0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系统提升效率</a:t>
            </a:r>
          </a:p>
        </p:txBody>
      </p:sp>
      <p:sp>
        <p:nvSpPr>
          <p:cNvPr id="14" name="Text9">
            <a:extLst>
              <a:ext uri="{FF2B5EF4-FFF2-40B4-BE49-F238E27FC236}">
                <a16:creationId xmlns:a16="http://schemas.microsoft.com/office/drawing/2014/main" id="{D9AEA5E7-5AE4-D8AE-7DC3-646650A0A4A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992902" y="1942568"/>
            <a:ext cx="5254115" cy="982349"/>
          </a:xfrm>
          <a:prstGeom prst="rect">
            <a:avLst/>
          </a:prstGeom>
          <a:noFill/>
          <a:ln w="9525">
            <a:noFill/>
          </a:ln>
        </p:spPr>
        <p:txBody>
          <a:bodyPr wrap="square" lIns="36000" tIns="36000" rIns="36000" bIns="3600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智慧社区服务系统设计通过自动化工具，提升社区服务效率30%，如在线报修、预约服务等，实现民生服务快速响应，增强居民满意度。</a:t>
            </a:r>
          </a:p>
        </p:txBody>
      </p:sp>
      <p:sp>
        <p:nvSpPr>
          <p:cNvPr id="16" name="Text10">
            <a:extLst>
              <a:ext uri="{FF2B5EF4-FFF2-40B4-BE49-F238E27FC236}">
                <a16:creationId xmlns:a16="http://schemas.microsoft.com/office/drawing/2014/main" id="{DC3A8FA7-7DF1-61D3-B7F4-C167F7D8096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808849" y="3159463"/>
            <a:ext cx="3716842" cy="388144"/>
          </a:xfrm>
          <a:prstGeom prst="rect">
            <a:avLst/>
          </a:prstGeom>
          <a:noFill/>
          <a:ln w="9525">
            <a:noFill/>
          </a:ln>
        </p:spPr>
        <p:txBody>
          <a:bodyPr wrap="square" lIns="36000" tIns="36000" rIns="36000" bIns="360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0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数据精准服务</a:t>
            </a:r>
          </a:p>
        </p:txBody>
      </p:sp>
      <p:sp>
        <p:nvSpPr>
          <p:cNvPr id="22" name="Text11">
            <a:extLst>
              <a:ext uri="{FF2B5EF4-FFF2-40B4-BE49-F238E27FC236}">
                <a16:creationId xmlns:a16="http://schemas.microsoft.com/office/drawing/2014/main" id="{812D6735-8911-072E-2D2E-3AFA325921B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836956" y="3547607"/>
            <a:ext cx="5776481" cy="998267"/>
          </a:xfrm>
          <a:prstGeom prst="rect">
            <a:avLst/>
          </a:prstGeom>
          <a:noFill/>
          <a:ln w="9525">
            <a:noFill/>
          </a:ln>
        </p:spPr>
        <p:txBody>
          <a:bodyPr wrap="square" lIns="36000" tIns="36000" rIns="36000" bIns="3600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利用大数据分析居民需求，智慧平台能精准推送社区活动、健康咨询等服务，数据显示，个性化服务使居民参与度提高25%，促进社区和谐。</a:t>
            </a:r>
          </a:p>
        </p:txBody>
      </p:sp>
      <p:sp>
        <p:nvSpPr>
          <p:cNvPr id="23" name="Text12">
            <a:extLst>
              <a:ext uri="{FF2B5EF4-FFF2-40B4-BE49-F238E27FC236}">
                <a16:creationId xmlns:a16="http://schemas.microsoft.com/office/drawing/2014/main" id="{7C19BD73-817E-1A28-2177-C63A01D9EBE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975116" y="4780093"/>
            <a:ext cx="4009158" cy="388144"/>
          </a:xfrm>
          <a:prstGeom prst="rect">
            <a:avLst/>
          </a:prstGeom>
          <a:noFill/>
          <a:ln w="9525">
            <a:noFill/>
          </a:ln>
        </p:spPr>
        <p:txBody>
          <a:bodyPr wrap="square" lIns="36000" tIns="36000" rIns="36000" bIns="360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0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资源高效配置</a:t>
            </a:r>
          </a:p>
        </p:txBody>
      </p:sp>
      <p:sp>
        <p:nvSpPr>
          <p:cNvPr id="27" name="Text13">
            <a:extLst>
              <a:ext uri="{FF2B5EF4-FFF2-40B4-BE49-F238E27FC236}">
                <a16:creationId xmlns:a16="http://schemas.microsoft.com/office/drawing/2014/main" id="{36D3E02F-FA09-7BA0-996E-6B3C3A02FB3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992902" y="5168237"/>
            <a:ext cx="5254115" cy="945180"/>
          </a:xfrm>
          <a:prstGeom prst="rect">
            <a:avLst/>
          </a:prstGeom>
          <a:noFill/>
          <a:ln w="9525">
            <a:noFill/>
          </a:ln>
        </p:spPr>
        <p:txBody>
          <a:bodyPr wrap="square" lIns="36000" tIns="36000" rIns="36000" bIns="3600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智慧平台整合社区资源，如共享设施、志愿服务等，实现资源优化配置，据统计，资源利用率提升15%，有效降低社区运营成本，赋能民生服务升级。</a:t>
            </a:r>
          </a:p>
        </p:txBody>
      </p:sp>
      <p:sp>
        <p:nvSpPr>
          <p:cNvPr id="34" name="Shape1">
            <a:extLst>
              <a:ext uri="{FF2B5EF4-FFF2-40B4-BE49-F238E27FC236}">
                <a16:creationId xmlns:a16="http://schemas.microsoft.com/office/drawing/2014/main" id="{8F5BF9BA-F642-F93B-81C1-9065438B228A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 bwMode="auto">
          <a:xfrm>
            <a:off x="3034040" y="3451361"/>
            <a:ext cx="718889" cy="791598"/>
          </a:xfrm>
          <a:custGeom>
            <a:gdLst>
              <a:gd name="T0" fmla="*/ 409 w 409"/>
              <a:gd name="T1" fmla="*/ 391 h 451"/>
              <a:gd name="T2" fmla="*/ 409 w 409"/>
              <a:gd name="T3" fmla="*/ 451 h 451"/>
              <a:gd name="T4" fmla="*/ 0 w 409"/>
              <a:gd name="T5" fmla="*/ 451 h 451"/>
              <a:gd name="T6" fmla="*/ 0 w 409"/>
              <a:gd name="T7" fmla="*/ 391 h 451"/>
              <a:gd name="T8" fmla="*/ 54 w 409"/>
              <a:gd name="T9" fmla="*/ 314 h 451"/>
              <a:gd name="T10" fmla="*/ 121 w 409"/>
              <a:gd name="T11" fmla="*/ 282 h 451"/>
              <a:gd name="T12" fmla="*/ 167 w 409"/>
              <a:gd name="T13" fmla="*/ 378 h 451"/>
              <a:gd name="T14" fmla="*/ 190 w 409"/>
              <a:gd name="T15" fmla="*/ 314 h 451"/>
              <a:gd name="T16" fmla="*/ 205 w 409"/>
              <a:gd name="T17" fmla="*/ 316 h 451"/>
              <a:gd name="T18" fmla="*/ 219 w 409"/>
              <a:gd name="T19" fmla="*/ 314 h 451"/>
              <a:gd name="T20" fmla="*/ 241 w 409"/>
              <a:gd name="T21" fmla="*/ 375 h 451"/>
              <a:gd name="T22" fmla="*/ 286 w 409"/>
              <a:gd name="T23" fmla="*/ 281 h 451"/>
              <a:gd name="T24" fmla="*/ 355 w 409"/>
              <a:gd name="T25" fmla="*/ 314 h 451"/>
              <a:gd name="T26" fmla="*/ 409 w 409"/>
              <a:gd name="T27" fmla="*/ 391 h 451"/>
              <a:gd name="T28" fmla="*/ 60 w 409"/>
              <a:gd name="T29" fmla="*/ 181 h 451"/>
              <a:gd name="T30" fmla="*/ 60 w 409"/>
              <a:gd name="T31" fmla="*/ 137 h 451"/>
              <a:gd name="T32" fmla="*/ 70 w 409"/>
              <a:gd name="T33" fmla="*/ 120 h 451"/>
              <a:gd name="T34" fmla="*/ 205 w 409"/>
              <a:gd name="T35" fmla="*/ 0 h 451"/>
              <a:gd name="T36" fmla="*/ 339 w 409"/>
              <a:gd name="T37" fmla="*/ 120 h 451"/>
              <a:gd name="T38" fmla="*/ 349 w 409"/>
              <a:gd name="T39" fmla="*/ 137 h 451"/>
              <a:gd name="T40" fmla="*/ 349 w 409"/>
              <a:gd name="T41" fmla="*/ 181 h 451"/>
              <a:gd name="T42" fmla="*/ 328 w 409"/>
              <a:gd name="T43" fmla="*/ 202 h 451"/>
              <a:gd name="T44" fmla="*/ 307 w 409"/>
              <a:gd name="T45" fmla="*/ 181 h 451"/>
              <a:gd name="T46" fmla="*/ 307 w 409"/>
              <a:gd name="T47" fmla="*/ 172 h 451"/>
              <a:gd name="T48" fmla="*/ 205 w 409"/>
              <a:gd name="T49" fmla="*/ 281 h 451"/>
              <a:gd name="T50" fmla="*/ 102 w 409"/>
              <a:gd name="T51" fmla="*/ 172 h 451"/>
              <a:gd name="T52" fmla="*/ 102 w 409"/>
              <a:gd name="T53" fmla="*/ 181 h 451"/>
              <a:gd name="T54" fmla="*/ 87 w 409"/>
              <a:gd name="T55" fmla="*/ 201 h 451"/>
              <a:gd name="T56" fmla="*/ 140 w 409"/>
              <a:gd name="T57" fmla="*/ 269 h 451"/>
              <a:gd name="T58" fmla="*/ 156 w 409"/>
              <a:gd name="T59" fmla="*/ 271 h 451"/>
              <a:gd name="T60" fmla="*/ 166 w 409"/>
              <a:gd name="T61" fmla="*/ 292 h 451"/>
              <a:gd name="T62" fmla="*/ 143 w 409"/>
              <a:gd name="T63" fmla="*/ 295 h 451"/>
              <a:gd name="T64" fmla="*/ 132 w 409"/>
              <a:gd name="T65" fmla="*/ 280 h 451"/>
              <a:gd name="T66" fmla="*/ 73 w 409"/>
              <a:gd name="T67" fmla="*/ 200 h 451"/>
              <a:gd name="T68" fmla="*/ 60 w 409"/>
              <a:gd name="T69" fmla="*/ 181 h 451"/>
              <a:gd name="T70" fmla="*/ 84 w 409"/>
              <a:gd name="T71" fmla="*/ 115 h 451"/>
              <a:gd name="T72" fmla="*/ 86 w 409"/>
              <a:gd name="T73" fmla="*/ 115 h 451"/>
              <a:gd name="T74" fmla="*/ 89 w 409"/>
              <a:gd name="T75" fmla="*/ 118 h 451"/>
              <a:gd name="T76" fmla="*/ 100 w 409"/>
              <a:gd name="T77" fmla="*/ 128 h 451"/>
              <a:gd name="T78" fmla="*/ 205 w 409"/>
              <a:gd name="T79" fmla="*/ 40 h 451"/>
              <a:gd name="T80" fmla="*/ 309 w 409"/>
              <a:gd name="T81" fmla="*/ 128 h 451"/>
              <a:gd name="T82" fmla="*/ 325 w 409"/>
              <a:gd name="T83" fmla="*/ 117 h 451"/>
              <a:gd name="T84" fmla="*/ 205 w 409"/>
              <a:gd name="T85" fmla="*/ 13 h 451"/>
              <a:gd name="T86" fmla="*/ 84 w 409"/>
              <a:gd name="T87" fmla="*/ 115 h 4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9" h="451">
                <a:moveTo>
                  <a:pt x="409" y="391"/>
                </a:moveTo>
                <a:lnTo>
                  <a:pt x="409" y="451"/>
                </a:lnTo>
                <a:lnTo>
                  <a:pt x="0" y="451"/>
                </a:lnTo>
                <a:lnTo>
                  <a:pt x="0" y="391"/>
                </a:lnTo>
                <a:cubicBezTo>
                  <a:pt x="0" y="363"/>
                  <a:pt x="25" y="328"/>
                  <a:pt x="54" y="314"/>
                </a:cubicBezTo>
                <a:lnTo>
                  <a:pt x="121" y="282"/>
                </a:lnTo>
                <a:lnTo>
                  <a:pt x="167" y="378"/>
                </a:lnTo>
                <a:lnTo>
                  <a:pt x="190" y="314"/>
                </a:lnTo>
                <a:cubicBezTo>
                  <a:pt x="195" y="315"/>
                  <a:pt x="200" y="316"/>
                  <a:pt x="205" y="316"/>
                </a:cubicBezTo>
                <a:cubicBezTo>
                  <a:pt x="209" y="316"/>
                  <a:pt x="214" y="315"/>
                  <a:pt x="219" y="314"/>
                </a:cubicBezTo>
                <a:lnTo>
                  <a:pt x="241" y="375"/>
                </a:lnTo>
                <a:lnTo>
                  <a:pt x="286" y="281"/>
                </a:lnTo>
                <a:lnTo>
                  <a:pt x="355" y="314"/>
                </a:lnTo>
                <a:cubicBezTo>
                  <a:pt x="385" y="328"/>
                  <a:pt x="409" y="363"/>
                  <a:pt x="409" y="391"/>
                </a:cubicBezTo>
                <a:close/>
                <a:moveTo>
                  <a:pt x="60" y="181"/>
                </a:moveTo>
                <a:lnTo>
                  <a:pt x="60" y="137"/>
                </a:lnTo>
                <a:cubicBezTo>
                  <a:pt x="60" y="130"/>
                  <a:pt x="64" y="124"/>
                  <a:pt x="70" y="120"/>
                </a:cubicBezTo>
                <a:cubicBezTo>
                  <a:pt x="78" y="53"/>
                  <a:pt x="135" y="0"/>
                  <a:pt x="205" y="0"/>
                </a:cubicBezTo>
                <a:cubicBezTo>
                  <a:pt x="274" y="0"/>
                  <a:pt x="331" y="53"/>
                  <a:pt x="339" y="120"/>
                </a:cubicBezTo>
                <a:cubicBezTo>
                  <a:pt x="345" y="124"/>
                  <a:pt x="349" y="130"/>
                  <a:pt x="349" y="137"/>
                </a:cubicBezTo>
                <a:lnTo>
                  <a:pt x="349" y="181"/>
                </a:lnTo>
                <a:cubicBezTo>
                  <a:pt x="349" y="192"/>
                  <a:pt x="339" y="202"/>
                  <a:pt x="328" y="202"/>
                </a:cubicBezTo>
                <a:cubicBezTo>
                  <a:pt x="316" y="202"/>
                  <a:pt x="307" y="192"/>
                  <a:pt x="307" y="181"/>
                </a:cubicBezTo>
                <a:lnTo>
                  <a:pt x="307" y="172"/>
                </a:lnTo>
                <a:cubicBezTo>
                  <a:pt x="296" y="228"/>
                  <a:pt x="254" y="281"/>
                  <a:pt x="205" y="281"/>
                </a:cubicBezTo>
                <a:cubicBezTo>
                  <a:pt x="155" y="281"/>
                  <a:pt x="113" y="228"/>
                  <a:pt x="102" y="172"/>
                </a:cubicBezTo>
                <a:lnTo>
                  <a:pt x="102" y="181"/>
                </a:lnTo>
                <a:cubicBezTo>
                  <a:pt x="102" y="190"/>
                  <a:pt x="96" y="198"/>
                  <a:pt x="87" y="201"/>
                </a:cubicBezTo>
                <a:cubicBezTo>
                  <a:pt x="96" y="229"/>
                  <a:pt x="114" y="253"/>
                  <a:pt x="140" y="269"/>
                </a:cubicBezTo>
                <a:cubicBezTo>
                  <a:pt x="144" y="268"/>
                  <a:pt x="150" y="268"/>
                  <a:pt x="156" y="271"/>
                </a:cubicBezTo>
                <a:cubicBezTo>
                  <a:pt x="165" y="276"/>
                  <a:pt x="170" y="285"/>
                  <a:pt x="166" y="292"/>
                </a:cubicBezTo>
                <a:cubicBezTo>
                  <a:pt x="163" y="298"/>
                  <a:pt x="153" y="300"/>
                  <a:pt x="143" y="295"/>
                </a:cubicBezTo>
                <a:cubicBezTo>
                  <a:pt x="137" y="292"/>
                  <a:pt x="132" y="286"/>
                  <a:pt x="132" y="280"/>
                </a:cubicBezTo>
                <a:cubicBezTo>
                  <a:pt x="103" y="261"/>
                  <a:pt x="82" y="233"/>
                  <a:pt x="73" y="200"/>
                </a:cubicBezTo>
                <a:cubicBezTo>
                  <a:pt x="66" y="197"/>
                  <a:pt x="60" y="190"/>
                  <a:pt x="60" y="181"/>
                </a:cubicBezTo>
                <a:close/>
                <a:moveTo>
                  <a:pt x="84" y="115"/>
                </a:moveTo>
                <a:cubicBezTo>
                  <a:pt x="85" y="115"/>
                  <a:pt x="85" y="115"/>
                  <a:pt x="86" y="115"/>
                </a:cubicBezTo>
                <a:cubicBezTo>
                  <a:pt x="88" y="116"/>
                  <a:pt x="89" y="117"/>
                  <a:pt x="89" y="118"/>
                </a:cubicBezTo>
                <a:cubicBezTo>
                  <a:pt x="94" y="120"/>
                  <a:pt x="98" y="124"/>
                  <a:pt x="100" y="128"/>
                </a:cubicBezTo>
                <a:cubicBezTo>
                  <a:pt x="106" y="70"/>
                  <a:pt x="150" y="40"/>
                  <a:pt x="205" y="40"/>
                </a:cubicBezTo>
                <a:cubicBezTo>
                  <a:pt x="259" y="40"/>
                  <a:pt x="303" y="70"/>
                  <a:pt x="309" y="128"/>
                </a:cubicBezTo>
                <a:cubicBezTo>
                  <a:pt x="312" y="122"/>
                  <a:pt x="318" y="118"/>
                  <a:pt x="325" y="117"/>
                </a:cubicBezTo>
                <a:cubicBezTo>
                  <a:pt x="316" y="58"/>
                  <a:pt x="266" y="13"/>
                  <a:pt x="205" y="13"/>
                </a:cubicBezTo>
                <a:cubicBezTo>
                  <a:pt x="144" y="13"/>
                  <a:pt x="94" y="57"/>
                  <a:pt x="84" y="1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Shape2">
            <a:extLst>
              <a:ext uri="{FF2B5EF4-FFF2-40B4-BE49-F238E27FC236}">
                <a16:creationId xmlns:a16="http://schemas.microsoft.com/office/drawing/2014/main" id="{3A0787DD-6C08-12B4-010F-86184D0281DB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auto">
          <a:xfrm>
            <a:off x="1578744" y="2625109"/>
            <a:ext cx="836372" cy="835110"/>
          </a:xfrm>
          <a:custGeom>
            <a:gdLst>
              <a:gd name="connsiteX0" fmla="*/ 432518 w 608697"/>
              <a:gd name="connsiteY0" fmla="*/ 535450 h 607780"/>
              <a:gd name="connsiteX1" fmla="*/ 441669 w 608697"/>
              <a:gd name="connsiteY1" fmla="*/ 544491 h 607780"/>
              <a:gd name="connsiteX2" fmla="*/ 441669 w 608697"/>
              <a:gd name="connsiteY2" fmla="*/ 598739 h 607780"/>
              <a:gd name="connsiteX3" fmla="*/ 432518 w 608697"/>
              <a:gd name="connsiteY3" fmla="*/ 607780 h 607780"/>
              <a:gd name="connsiteX4" fmla="*/ 423463 w 608697"/>
              <a:gd name="connsiteY4" fmla="*/ 598739 h 607780"/>
              <a:gd name="connsiteX5" fmla="*/ 423463 w 608697"/>
              <a:gd name="connsiteY5" fmla="*/ 544491 h 607780"/>
              <a:gd name="connsiteX6" fmla="*/ 432518 w 608697"/>
              <a:gd name="connsiteY6" fmla="*/ 535450 h 607780"/>
              <a:gd name="connsiteX7" fmla="*/ 383134 w 608697"/>
              <a:gd name="connsiteY7" fmla="*/ 535450 h 607780"/>
              <a:gd name="connsiteX8" fmla="*/ 392202 w 608697"/>
              <a:gd name="connsiteY8" fmla="*/ 544491 h 607780"/>
              <a:gd name="connsiteX9" fmla="*/ 392202 w 608697"/>
              <a:gd name="connsiteY9" fmla="*/ 598739 h 607780"/>
              <a:gd name="connsiteX10" fmla="*/ 383134 w 608697"/>
              <a:gd name="connsiteY10" fmla="*/ 607780 h 607780"/>
              <a:gd name="connsiteX11" fmla="*/ 374067 w 608697"/>
              <a:gd name="connsiteY11" fmla="*/ 598739 h 607780"/>
              <a:gd name="connsiteX12" fmla="*/ 374067 w 608697"/>
              <a:gd name="connsiteY12" fmla="*/ 544491 h 607780"/>
              <a:gd name="connsiteX13" fmla="*/ 383134 w 608697"/>
              <a:gd name="connsiteY13" fmla="*/ 535450 h 607780"/>
              <a:gd name="connsiteX14" fmla="*/ 332764 w 608697"/>
              <a:gd name="connsiteY14" fmla="*/ 535450 h 607780"/>
              <a:gd name="connsiteX15" fmla="*/ 341819 w 608697"/>
              <a:gd name="connsiteY15" fmla="*/ 544491 h 607780"/>
              <a:gd name="connsiteX16" fmla="*/ 341819 w 608697"/>
              <a:gd name="connsiteY16" fmla="*/ 598739 h 607780"/>
              <a:gd name="connsiteX17" fmla="*/ 332764 w 608697"/>
              <a:gd name="connsiteY17" fmla="*/ 607780 h 607780"/>
              <a:gd name="connsiteX18" fmla="*/ 323613 w 608697"/>
              <a:gd name="connsiteY18" fmla="*/ 598739 h 607780"/>
              <a:gd name="connsiteX19" fmla="*/ 323613 w 608697"/>
              <a:gd name="connsiteY19" fmla="*/ 544491 h 607780"/>
              <a:gd name="connsiteX20" fmla="*/ 332764 w 608697"/>
              <a:gd name="connsiteY20" fmla="*/ 535450 h 607780"/>
              <a:gd name="connsiteX21" fmla="*/ 283249 w 608697"/>
              <a:gd name="connsiteY21" fmla="*/ 535450 h 607780"/>
              <a:gd name="connsiteX22" fmla="*/ 292282 w 608697"/>
              <a:gd name="connsiteY22" fmla="*/ 544491 h 607780"/>
              <a:gd name="connsiteX23" fmla="*/ 292282 w 608697"/>
              <a:gd name="connsiteY23" fmla="*/ 598739 h 607780"/>
              <a:gd name="connsiteX24" fmla="*/ 283249 w 608697"/>
              <a:gd name="connsiteY24" fmla="*/ 607780 h 607780"/>
              <a:gd name="connsiteX25" fmla="*/ 274217 w 608697"/>
              <a:gd name="connsiteY25" fmla="*/ 598739 h 607780"/>
              <a:gd name="connsiteX26" fmla="*/ 274217 w 608697"/>
              <a:gd name="connsiteY26" fmla="*/ 544491 h 607780"/>
              <a:gd name="connsiteX27" fmla="*/ 283249 w 608697"/>
              <a:gd name="connsiteY27" fmla="*/ 535450 h 607780"/>
              <a:gd name="connsiteX28" fmla="*/ 237712 w 608697"/>
              <a:gd name="connsiteY28" fmla="*/ 535450 h 607780"/>
              <a:gd name="connsiteX29" fmla="*/ 246767 w 608697"/>
              <a:gd name="connsiteY29" fmla="*/ 544491 h 607780"/>
              <a:gd name="connsiteX30" fmla="*/ 246767 w 608697"/>
              <a:gd name="connsiteY30" fmla="*/ 598739 h 607780"/>
              <a:gd name="connsiteX31" fmla="*/ 237712 w 608697"/>
              <a:gd name="connsiteY31" fmla="*/ 607780 h 607780"/>
              <a:gd name="connsiteX32" fmla="*/ 228561 w 608697"/>
              <a:gd name="connsiteY32" fmla="*/ 598739 h 607780"/>
              <a:gd name="connsiteX33" fmla="*/ 228561 w 608697"/>
              <a:gd name="connsiteY33" fmla="*/ 544491 h 607780"/>
              <a:gd name="connsiteX34" fmla="*/ 237712 w 608697"/>
              <a:gd name="connsiteY34" fmla="*/ 535450 h 607780"/>
              <a:gd name="connsiteX35" fmla="*/ 188175 w 608697"/>
              <a:gd name="connsiteY35" fmla="*/ 535450 h 607780"/>
              <a:gd name="connsiteX36" fmla="*/ 197230 w 608697"/>
              <a:gd name="connsiteY36" fmla="*/ 544491 h 607780"/>
              <a:gd name="connsiteX37" fmla="*/ 197230 w 608697"/>
              <a:gd name="connsiteY37" fmla="*/ 598739 h 607780"/>
              <a:gd name="connsiteX38" fmla="*/ 188175 w 608697"/>
              <a:gd name="connsiteY38" fmla="*/ 607780 h 607780"/>
              <a:gd name="connsiteX39" fmla="*/ 179024 w 608697"/>
              <a:gd name="connsiteY39" fmla="*/ 598739 h 607780"/>
              <a:gd name="connsiteX40" fmla="*/ 179024 w 608697"/>
              <a:gd name="connsiteY40" fmla="*/ 544491 h 607780"/>
              <a:gd name="connsiteX41" fmla="*/ 188175 w 608697"/>
              <a:gd name="connsiteY41" fmla="*/ 535450 h 607780"/>
              <a:gd name="connsiteX42" fmla="*/ 545285 w 608697"/>
              <a:gd name="connsiteY42" fmla="*/ 409985 h 607780"/>
              <a:gd name="connsiteX43" fmla="*/ 599638 w 608697"/>
              <a:gd name="connsiteY43" fmla="*/ 409985 h 607780"/>
              <a:gd name="connsiteX44" fmla="*/ 608697 w 608697"/>
              <a:gd name="connsiteY44" fmla="*/ 419018 h 607780"/>
              <a:gd name="connsiteX45" fmla="*/ 599638 w 608697"/>
              <a:gd name="connsiteY45" fmla="*/ 428050 h 607780"/>
              <a:gd name="connsiteX46" fmla="*/ 545285 w 608697"/>
              <a:gd name="connsiteY46" fmla="*/ 428050 h 607780"/>
              <a:gd name="connsiteX47" fmla="*/ 536226 w 608697"/>
              <a:gd name="connsiteY47" fmla="*/ 419018 h 607780"/>
              <a:gd name="connsiteX48" fmla="*/ 545285 w 608697"/>
              <a:gd name="connsiteY48" fmla="*/ 409985 h 607780"/>
              <a:gd name="connsiteX49" fmla="*/ 9050 w 608697"/>
              <a:gd name="connsiteY49" fmla="*/ 409985 h 607780"/>
              <a:gd name="connsiteX50" fmla="*/ 63350 w 608697"/>
              <a:gd name="connsiteY50" fmla="*/ 409985 h 607780"/>
              <a:gd name="connsiteX51" fmla="*/ 72400 w 608697"/>
              <a:gd name="connsiteY51" fmla="*/ 419018 h 607780"/>
              <a:gd name="connsiteX52" fmla="*/ 63350 w 608697"/>
              <a:gd name="connsiteY52" fmla="*/ 428050 h 607780"/>
              <a:gd name="connsiteX53" fmla="*/ 9050 w 608697"/>
              <a:gd name="connsiteY53" fmla="*/ 428050 h 607780"/>
              <a:gd name="connsiteX54" fmla="*/ 0 w 608697"/>
              <a:gd name="connsiteY54" fmla="*/ 419018 h 607780"/>
              <a:gd name="connsiteX55" fmla="*/ 9050 w 608697"/>
              <a:gd name="connsiteY55" fmla="*/ 409985 h 607780"/>
              <a:gd name="connsiteX56" fmla="*/ 545285 w 608697"/>
              <a:gd name="connsiteY56" fmla="*/ 360519 h 607780"/>
              <a:gd name="connsiteX57" fmla="*/ 599638 w 608697"/>
              <a:gd name="connsiteY57" fmla="*/ 360519 h 607780"/>
              <a:gd name="connsiteX58" fmla="*/ 608697 w 608697"/>
              <a:gd name="connsiteY58" fmla="*/ 369574 h 607780"/>
              <a:gd name="connsiteX59" fmla="*/ 599638 w 608697"/>
              <a:gd name="connsiteY59" fmla="*/ 378725 h 607780"/>
              <a:gd name="connsiteX60" fmla="*/ 545285 w 608697"/>
              <a:gd name="connsiteY60" fmla="*/ 378725 h 607780"/>
              <a:gd name="connsiteX61" fmla="*/ 536226 w 608697"/>
              <a:gd name="connsiteY61" fmla="*/ 369574 h 607780"/>
              <a:gd name="connsiteX62" fmla="*/ 545285 w 608697"/>
              <a:gd name="connsiteY62" fmla="*/ 360519 h 607780"/>
              <a:gd name="connsiteX63" fmla="*/ 9050 w 608697"/>
              <a:gd name="connsiteY63" fmla="*/ 360519 h 607780"/>
              <a:gd name="connsiteX64" fmla="*/ 63350 w 608697"/>
              <a:gd name="connsiteY64" fmla="*/ 360519 h 607780"/>
              <a:gd name="connsiteX65" fmla="*/ 72400 w 608697"/>
              <a:gd name="connsiteY65" fmla="*/ 369574 h 607780"/>
              <a:gd name="connsiteX66" fmla="*/ 63350 w 608697"/>
              <a:gd name="connsiteY66" fmla="*/ 378725 h 607780"/>
              <a:gd name="connsiteX67" fmla="*/ 9050 w 608697"/>
              <a:gd name="connsiteY67" fmla="*/ 378725 h 607780"/>
              <a:gd name="connsiteX68" fmla="*/ 0 w 608697"/>
              <a:gd name="connsiteY68" fmla="*/ 369574 h 607780"/>
              <a:gd name="connsiteX69" fmla="*/ 9050 w 608697"/>
              <a:gd name="connsiteY69" fmla="*/ 360519 h 607780"/>
              <a:gd name="connsiteX70" fmla="*/ 545285 w 608697"/>
              <a:gd name="connsiteY70" fmla="*/ 314933 h 607780"/>
              <a:gd name="connsiteX71" fmla="*/ 599638 w 608697"/>
              <a:gd name="connsiteY71" fmla="*/ 314933 h 607780"/>
              <a:gd name="connsiteX72" fmla="*/ 608697 w 608697"/>
              <a:gd name="connsiteY72" fmla="*/ 324084 h 607780"/>
              <a:gd name="connsiteX73" fmla="*/ 599638 w 608697"/>
              <a:gd name="connsiteY73" fmla="*/ 333139 h 607780"/>
              <a:gd name="connsiteX74" fmla="*/ 545285 w 608697"/>
              <a:gd name="connsiteY74" fmla="*/ 333139 h 607780"/>
              <a:gd name="connsiteX75" fmla="*/ 536226 w 608697"/>
              <a:gd name="connsiteY75" fmla="*/ 324084 h 607780"/>
              <a:gd name="connsiteX76" fmla="*/ 545285 w 608697"/>
              <a:gd name="connsiteY76" fmla="*/ 314933 h 607780"/>
              <a:gd name="connsiteX77" fmla="*/ 9050 w 608697"/>
              <a:gd name="connsiteY77" fmla="*/ 314933 h 607780"/>
              <a:gd name="connsiteX78" fmla="*/ 63350 w 608697"/>
              <a:gd name="connsiteY78" fmla="*/ 314933 h 607780"/>
              <a:gd name="connsiteX79" fmla="*/ 72400 w 608697"/>
              <a:gd name="connsiteY79" fmla="*/ 324084 h 607780"/>
              <a:gd name="connsiteX80" fmla="*/ 63350 w 608697"/>
              <a:gd name="connsiteY80" fmla="*/ 333139 h 607780"/>
              <a:gd name="connsiteX81" fmla="*/ 9050 w 608697"/>
              <a:gd name="connsiteY81" fmla="*/ 333139 h 607780"/>
              <a:gd name="connsiteX82" fmla="*/ 0 w 608697"/>
              <a:gd name="connsiteY82" fmla="*/ 324084 h 607780"/>
              <a:gd name="connsiteX83" fmla="*/ 9050 w 608697"/>
              <a:gd name="connsiteY83" fmla="*/ 314933 h 607780"/>
              <a:gd name="connsiteX84" fmla="*/ 545285 w 608697"/>
              <a:gd name="connsiteY84" fmla="*/ 265608 h 607780"/>
              <a:gd name="connsiteX85" fmla="*/ 599638 w 608697"/>
              <a:gd name="connsiteY85" fmla="*/ 265608 h 607780"/>
              <a:gd name="connsiteX86" fmla="*/ 608697 w 608697"/>
              <a:gd name="connsiteY86" fmla="*/ 274759 h 607780"/>
              <a:gd name="connsiteX87" fmla="*/ 599638 w 608697"/>
              <a:gd name="connsiteY87" fmla="*/ 283814 h 607780"/>
              <a:gd name="connsiteX88" fmla="*/ 545285 w 608697"/>
              <a:gd name="connsiteY88" fmla="*/ 283814 h 607780"/>
              <a:gd name="connsiteX89" fmla="*/ 536226 w 608697"/>
              <a:gd name="connsiteY89" fmla="*/ 274759 h 607780"/>
              <a:gd name="connsiteX90" fmla="*/ 545285 w 608697"/>
              <a:gd name="connsiteY90" fmla="*/ 265608 h 607780"/>
              <a:gd name="connsiteX91" fmla="*/ 9050 w 608697"/>
              <a:gd name="connsiteY91" fmla="*/ 265608 h 607780"/>
              <a:gd name="connsiteX92" fmla="*/ 63350 w 608697"/>
              <a:gd name="connsiteY92" fmla="*/ 265608 h 607780"/>
              <a:gd name="connsiteX93" fmla="*/ 72400 w 608697"/>
              <a:gd name="connsiteY93" fmla="*/ 274759 h 607780"/>
              <a:gd name="connsiteX94" fmla="*/ 63350 w 608697"/>
              <a:gd name="connsiteY94" fmla="*/ 283814 h 607780"/>
              <a:gd name="connsiteX95" fmla="*/ 9050 w 608697"/>
              <a:gd name="connsiteY95" fmla="*/ 283814 h 607780"/>
              <a:gd name="connsiteX96" fmla="*/ 0 w 608697"/>
              <a:gd name="connsiteY96" fmla="*/ 274759 h 607780"/>
              <a:gd name="connsiteX97" fmla="*/ 9050 w 608697"/>
              <a:gd name="connsiteY97" fmla="*/ 265608 h 607780"/>
              <a:gd name="connsiteX98" fmla="*/ 545285 w 608697"/>
              <a:gd name="connsiteY98" fmla="*/ 215295 h 607780"/>
              <a:gd name="connsiteX99" fmla="*/ 599638 w 608697"/>
              <a:gd name="connsiteY99" fmla="*/ 215295 h 607780"/>
              <a:gd name="connsiteX100" fmla="*/ 608697 w 608697"/>
              <a:gd name="connsiteY100" fmla="*/ 224362 h 607780"/>
              <a:gd name="connsiteX101" fmla="*/ 599638 w 608697"/>
              <a:gd name="connsiteY101" fmla="*/ 233430 h 607780"/>
              <a:gd name="connsiteX102" fmla="*/ 545285 w 608697"/>
              <a:gd name="connsiteY102" fmla="*/ 233430 h 607780"/>
              <a:gd name="connsiteX103" fmla="*/ 536226 w 608697"/>
              <a:gd name="connsiteY103" fmla="*/ 224362 h 607780"/>
              <a:gd name="connsiteX104" fmla="*/ 545285 w 608697"/>
              <a:gd name="connsiteY104" fmla="*/ 215295 h 607780"/>
              <a:gd name="connsiteX105" fmla="*/ 9050 w 608697"/>
              <a:gd name="connsiteY105" fmla="*/ 215295 h 607780"/>
              <a:gd name="connsiteX106" fmla="*/ 63350 w 608697"/>
              <a:gd name="connsiteY106" fmla="*/ 215295 h 607780"/>
              <a:gd name="connsiteX107" fmla="*/ 72400 w 608697"/>
              <a:gd name="connsiteY107" fmla="*/ 224362 h 607780"/>
              <a:gd name="connsiteX108" fmla="*/ 63350 w 608697"/>
              <a:gd name="connsiteY108" fmla="*/ 233430 h 607780"/>
              <a:gd name="connsiteX109" fmla="*/ 9050 w 608697"/>
              <a:gd name="connsiteY109" fmla="*/ 233430 h 607780"/>
              <a:gd name="connsiteX110" fmla="*/ 0 w 608697"/>
              <a:gd name="connsiteY110" fmla="*/ 224362 h 607780"/>
              <a:gd name="connsiteX111" fmla="*/ 9050 w 608697"/>
              <a:gd name="connsiteY111" fmla="*/ 215295 h 607780"/>
              <a:gd name="connsiteX112" fmla="*/ 217493 w 608697"/>
              <a:gd name="connsiteY112" fmla="*/ 199054 h 607780"/>
              <a:gd name="connsiteX113" fmla="*/ 217493 w 608697"/>
              <a:gd name="connsiteY113" fmla="*/ 388249 h 607780"/>
              <a:gd name="connsiteX114" fmla="*/ 405197 w 608697"/>
              <a:gd name="connsiteY114" fmla="*/ 388249 h 607780"/>
              <a:gd name="connsiteX115" fmla="*/ 405197 w 608697"/>
              <a:gd name="connsiteY115" fmla="*/ 199054 h 607780"/>
              <a:gd name="connsiteX116" fmla="*/ 545285 w 608697"/>
              <a:gd name="connsiteY116" fmla="*/ 165899 h 607780"/>
              <a:gd name="connsiteX117" fmla="*/ 599638 w 608697"/>
              <a:gd name="connsiteY117" fmla="*/ 165899 h 607780"/>
              <a:gd name="connsiteX118" fmla="*/ 608697 w 608697"/>
              <a:gd name="connsiteY118" fmla="*/ 174918 h 607780"/>
              <a:gd name="connsiteX119" fmla="*/ 599638 w 608697"/>
              <a:gd name="connsiteY119" fmla="*/ 184034 h 607780"/>
              <a:gd name="connsiteX120" fmla="*/ 545285 w 608697"/>
              <a:gd name="connsiteY120" fmla="*/ 184034 h 607780"/>
              <a:gd name="connsiteX121" fmla="*/ 536226 w 608697"/>
              <a:gd name="connsiteY121" fmla="*/ 174918 h 607780"/>
              <a:gd name="connsiteX122" fmla="*/ 545285 w 608697"/>
              <a:gd name="connsiteY122" fmla="*/ 165899 h 607780"/>
              <a:gd name="connsiteX123" fmla="*/ 9050 w 608697"/>
              <a:gd name="connsiteY123" fmla="*/ 165899 h 607780"/>
              <a:gd name="connsiteX124" fmla="*/ 63350 w 608697"/>
              <a:gd name="connsiteY124" fmla="*/ 165899 h 607780"/>
              <a:gd name="connsiteX125" fmla="*/ 72400 w 608697"/>
              <a:gd name="connsiteY125" fmla="*/ 175014 h 607780"/>
              <a:gd name="connsiteX126" fmla="*/ 63350 w 608697"/>
              <a:gd name="connsiteY126" fmla="*/ 184034 h 607780"/>
              <a:gd name="connsiteX127" fmla="*/ 9050 w 608697"/>
              <a:gd name="connsiteY127" fmla="*/ 184034 h 607780"/>
              <a:gd name="connsiteX128" fmla="*/ 0 w 608697"/>
              <a:gd name="connsiteY128" fmla="*/ 175014 h 607780"/>
              <a:gd name="connsiteX129" fmla="*/ 9050 w 608697"/>
              <a:gd name="connsiteY129" fmla="*/ 165899 h 607780"/>
              <a:gd name="connsiteX130" fmla="*/ 191490 w 608697"/>
              <a:gd name="connsiteY130" fmla="*/ 149807 h 607780"/>
              <a:gd name="connsiteX131" fmla="*/ 173577 w 608697"/>
              <a:gd name="connsiteY131" fmla="*/ 167697 h 607780"/>
              <a:gd name="connsiteX132" fmla="*/ 191490 w 608697"/>
              <a:gd name="connsiteY132" fmla="*/ 185588 h 607780"/>
              <a:gd name="connsiteX133" fmla="*/ 209403 w 608697"/>
              <a:gd name="connsiteY133" fmla="*/ 167697 h 607780"/>
              <a:gd name="connsiteX134" fmla="*/ 191490 w 608697"/>
              <a:gd name="connsiteY134" fmla="*/ 149807 h 607780"/>
              <a:gd name="connsiteX135" fmla="*/ 162983 w 608697"/>
              <a:gd name="connsiteY135" fmla="*/ 96040 h 607780"/>
              <a:gd name="connsiteX136" fmla="*/ 457780 w 608697"/>
              <a:gd name="connsiteY136" fmla="*/ 96040 h 607780"/>
              <a:gd name="connsiteX137" fmla="*/ 513928 w 608697"/>
              <a:gd name="connsiteY137" fmla="*/ 152115 h 607780"/>
              <a:gd name="connsiteX138" fmla="*/ 513928 w 608697"/>
              <a:gd name="connsiteY138" fmla="*/ 446634 h 607780"/>
              <a:gd name="connsiteX139" fmla="*/ 457780 w 608697"/>
              <a:gd name="connsiteY139" fmla="*/ 502709 h 607780"/>
              <a:gd name="connsiteX140" fmla="*/ 162983 w 608697"/>
              <a:gd name="connsiteY140" fmla="*/ 502709 h 607780"/>
              <a:gd name="connsiteX141" fmla="*/ 106836 w 608697"/>
              <a:gd name="connsiteY141" fmla="*/ 446634 h 607780"/>
              <a:gd name="connsiteX142" fmla="*/ 106836 w 608697"/>
              <a:gd name="connsiteY142" fmla="*/ 152115 h 607780"/>
              <a:gd name="connsiteX143" fmla="*/ 162983 w 608697"/>
              <a:gd name="connsiteY143" fmla="*/ 96040 h 607780"/>
              <a:gd name="connsiteX144" fmla="*/ 432518 w 608697"/>
              <a:gd name="connsiteY144" fmla="*/ 0 h 607780"/>
              <a:gd name="connsiteX145" fmla="*/ 441669 w 608697"/>
              <a:gd name="connsiteY145" fmla="*/ 9041 h 607780"/>
              <a:gd name="connsiteX146" fmla="*/ 441669 w 608697"/>
              <a:gd name="connsiteY146" fmla="*/ 63289 h 607780"/>
              <a:gd name="connsiteX147" fmla="*/ 432518 w 608697"/>
              <a:gd name="connsiteY147" fmla="*/ 72330 h 607780"/>
              <a:gd name="connsiteX148" fmla="*/ 423463 w 608697"/>
              <a:gd name="connsiteY148" fmla="*/ 63289 h 607780"/>
              <a:gd name="connsiteX149" fmla="*/ 423463 w 608697"/>
              <a:gd name="connsiteY149" fmla="*/ 9041 h 607780"/>
              <a:gd name="connsiteX150" fmla="*/ 432518 w 608697"/>
              <a:gd name="connsiteY150" fmla="*/ 0 h 607780"/>
              <a:gd name="connsiteX151" fmla="*/ 383134 w 608697"/>
              <a:gd name="connsiteY151" fmla="*/ 0 h 607780"/>
              <a:gd name="connsiteX152" fmla="*/ 392202 w 608697"/>
              <a:gd name="connsiteY152" fmla="*/ 9041 h 607780"/>
              <a:gd name="connsiteX153" fmla="*/ 392202 w 608697"/>
              <a:gd name="connsiteY153" fmla="*/ 63289 h 607780"/>
              <a:gd name="connsiteX154" fmla="*/ 383134 w 608697"/>
              <a:gd name="connsiteY154" fmla="*/ 72330 h 607780"/>
              <a:gd name="connsiteX155" fmla="*/ 374067 w 608697"/>
              <a:gd name="connsiteY155" fmla="*/ 63289 h 607780"/>
              <a:gd name="connsiteX156" fmla="*/ 374067 w 608697"/>
              <a:gd name="connsiteY156" fmla="*/ 9041 h 607780"/>
              <a:gd name="connsiteX157" fmla="*/ 383134 w 608697"/>
              <a:gd name="connsiteY157" fmla="*/ 0 h 607780"/>
              <a:gd name="connsiteX158" fmla="*/ 332764 w 608697"/>
              <a:gd name="connsiteY158" fmla="*/ 0 h 607780"/>
              <a:gd name="connsiteX159" fmla="*/ 341819 w 608697"/>
              <a:gd name="connsiteY159" fmla="*/ 9041 h 607780"/>
              <a:gd name="connsiteX160" fmla="*/ 341819 w 608697"/>
              <a:gd name="connsiteY160" fmla="*/ 63289 h 607780"/>
              <a:gd name="connsiteX161" fmla="*/ 332764 w 608697"/>
              <a:gd name="connsiteY161" fmla="*/ 72330 h 607780"/>
              <a:gd name="connsiteX162" fmla="*/ 323613 w 608697"/>
              <a:gd name="connsiteY162" fmla="*/ 63289 h 607780"/>
              <a:gd name="connsiteX163" fmla="*/ 323613 w 608697"/>
              <a:gd name="connsiteY163" fmla="*/ 9041 h 607780"/>
              <a:gd name="connsiteX164" fmla="*/ 332764 w 608697"/>
              <a:gd name="connsiteY164" fmla="*/ 0 h 607780"/>
              <a:gd name="connsiteX165" fmla="*/ 283249 w 608697"/>
              <a:gd name="connsiteY165" fmla="*/ 0 h 607780"/>
              <a:gd name="connsiteX166" fmla="*/ 292282 w 608697"/>
              <a:gd name="connsiteY166" fmla="*/ 9041 h 607780"/>
              <a:gd name="connsiteX167" fmla="*/ 292282 w 608697"/>
              <a:gd name="connsiteY167" fmla="*/ 63289 h 607780"/>
              <a:gd name="connsiteX168" fmla="*/ 283249 w 608697"/>
              <a:gd name="connsiteY168" fmla="*/ 72330 h 607780"/>
              <a:gd name="connsiteX169" fmla="*/ 274217 w 608697"/>
              <a:gd name="connsiteY169" fmla="*/ 63289 h 607780"/>
              <a:gd name="connsiteX170" fmla="*/ 274217 w 608697"/>
              <a:gd name="connsiteY170" fmla="*/ 9041 h 607780"/>
              <a:gd name="connsiteX171" fmla="*/ 283249 w 608697"/>
              <a:gd name="connsiteY171" fmla="*/ 0 h 607780"/>
              <a:gd name="connsiteX172" fmla="*/ 237712 w 608697"/>
              <a:gd name="connsiteY172" fmla="*/ 0 h 607780"/>
              <a:gd name="connsiteX173" fmla="*/ 246767 w 608697"/>
              <a:gd name="connsiteY173" fmla="*/ 9041 h 607780"/>
              <a:gd name="connsiteX174" fmla="*/ 246767 w 608697"/>
              <a:gd name="connsiteY174" fmla="*/ 63289 h 607780"/>
              <a:gd name="connsiteX175" fmla="*/ 237712 w 608697"/>
              <a:gd name="connsiteY175" fmla="*/ 72330 h 607780"/>
              <a:gd name="connsiteX176" fmla="*/ 228561 w 608697"/>
              <a:gd name="connsiteY176" fmla="*/ 63289 h 607780"/>
              <a:gd name="connsiteX177" fmla="*/ 228561 w 608697"/>
              <a:gd name="connsiteY177" fmla="*/ 9041 h 607780"/>
              <a:gd name="connsiteX178" fmla="*/ 237712 w 608697"/>
              <a:gd name="connsiteY178" fmla="*/ 0 h 607780"/>
              <a:gd name="connsiteX179" fmla="*/ 188198 w 608697"/>
              <a:gd name="connsiteY179" fmla="*/ 0 h 607780"/>
              <a:gd name="connsiteX180" fmla="*/ 197231 w 608697"/>
              <a:gd name="connsiteY180" fmla="*/ 9041 h 607780"/>
              <a:gd name="connsiteX181" fmla="*/ 197231 w 608697"/>
              <a:gd name="connsiteY181" fmla="*/ 63289 h 607780"/>
              <a:gd name="connsiteX182" fmla="*/ 188198 w 608697"/>
              <a:gd name="connsiteY182" fmla="*/ 72330 h 607780"/>
              <a:gd name="connsiteX183" fmla="*/ 179166 w 608697"/>
              <a:gd name="connsiteY183" fmla="*/ 63289 h 607780"/>
              <a:gd name="connsiteX184" fmla="*/ 179166 w 608697"/>
              <a:gd name="connsiteY184" fmla="*/ 9041 h 607780"/>
              <a:gd name="connsiteX185" fmla="*/ 188198 w 608697"/>
              <a:gd name="connsiteY185" fmla="*/ 0 h 6077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608697" h="607780">
                <a:moveTo>
                  <a:pt x="432518" y="535450"/>
                </a:moveTo>
                <a:cubicBezTo>
                  <a:pt x="437527" y="535450"/>
                  <a:pt x="441669" y="539490"/>
                  <a:pt x="441669" y="544491"/>
                </a:cubicBezTo>
                <a:lnTo>
                  <a:pt x="441669" y="598739"/>
                </a:lnTo>
                <a:cubicBezTo>
                  <a:pt x="441669" y="603741"/>
                  <a:pt x="437527" y="607780"/>
                  <a:pt x="432518" y="607780"/>
                </a:cubicBezTo>
                <a:cubicBezTo>
                  <a:pt x="427509" y="607780"/>
                  <a:pt x="423463" y="603741"/>
                  <a:pt x="423463" y="598739"/>
                </a:cubicBezTo>
                <a:lnTo>
                  <a:pt x="423463" y="544491"/>
                </a:lnTo>
                <a:cubicBezTo>
                  <a:pt x="423463" y="539490"/>
                  <a:pt x="427509" y="535450"/>
                  <a:pt x="432518" y="535450"/>
                </a:cubicBezTo>
                <a:close/>
                <a:moveTo>
                  <a:pt x="383134" y="535450"/>
                </a:moveTo>
                <a:cubicBezTo>
                  <a:pt x="388150" y="535450"/>
                  <a:pt x="392202" y="539490"/>
                  <a:pt x="392202" y="544491"/>
                </a:cubicBezTo>
                <a:lnTo>
                  <a:pt x="392202" y="598739"/>
                </a:lnTo>
                <a:cubicBezTo>
                  <a:pt x="392202" y="603741"/>
                  <a:pt x="388150" y="607780"/>
                  <a:pt x="383134" y="607780"/>
                </a:cubicBezTo>
                <a:cubicBezTo>
                  <a:pt x="378118" y="607780"/>
                  <a:pt x="374067" y="603741"/>
                  <a:pt x="374067" y="598739"/>
                </a:cubicBezTo>
                <a:lnTo>
                  <a:pt x="374067" y="544491"/>
                </a:lnTo>
                <a:cubicBezTo>
                  <a:pt x="374067" y="539490"/>
                  <a:pt x="378118" y="535450"/>
                  <a:pt x="383134" y="535450"/>
                </a:cubicBezTo>
                <a:close/>
                <a:moveTo>
                  <a:pt x="332764" y="535450"/>
                </a:moveTo>
                <a:cubicBezTo>
                  <a:pt x="337773" y="535450"/>
                  <a:pt x="341819" y="539490"/>
                  <a:pt x="341819" y="544491"/>
                </a:cubicBezTo>
                <a:lnTo>
                  <a:pt x="341819" y="598739"/>
                </a:lnTo>
                <a:cubicBezTo>
                  <a:pt x="341819" y="603741"/>
                  <a:pt x="337773" y="607780"/>
                  <a:pt x="332764" y="607780"/>
                </a:cubicBezTo>
                <a:cubicBezTo>
                  <a:pt x="327755" y="607780"/>
                  <a:pt x="323613" y="603741"/>
                  <a:pt x="323613" y="598739"/>
                </a:cubicBezTo>
                <a:lnTo>
                  <a:pt x="323613" y="544491"/>
                </a:lnTo>
                <a:cubicBezTo>
                  <a:pt x="323613" y="539490"/>
                  <a:pt x="327755" y="535450"/>
                  <a:pt x="332764" y="535450"/>
                </a:cubicBezTo>
                <a:close/>
                <a:moveTo>
                  <a:pt x="283249" y="535450"/>
                </a:moveTo>
                <a:cubicBezTo>
                  <a:pt x="288246" y="535450"/>
                  <a:pt x="292282" y="539490"/>
                  <a:pt x="292282" y="544491"/>
                </a:cubicBezTo>
                <a:lnTo>
                  <a:pt x="292282" y="598739"/>
                </a:lnTo>
                <a:cubicBezTo>
                  <a:pt x="292282" y="603741"/>
                  <a:pt x="288246" y="607780"/>
                  <a:pt x="283249" y="607780"/>
                </a:cubicBezTo>
                <a:cubicBezTo>
                  <a:pt x="278253" y="607780"/>
                  <a:pt x="274217" y="603741"/>
                  <a:pt x="274217" y="598739"/>
                </a:cubicBezTo>
                <a:lnTo>
                  <a:pt x="274217" y="544491"/>
                </a:lnTo>
                <a:cubicBezTo>
                  <a:pt x="274217" y="539490"/>
                  <a:pt x="278253" y="535450"/>
                  <a:pt x="283249" y="535450"/>
                </a:cubicBezTo>
                <a:close/>
                <a:moveTo>
                  <a:pt x="237712" y="535450"/>
                </a:moveTo>
                <a:cubicBezTo>
                  <a:pt x="242625" y="535450"/>
                  <a:pt x="246767" y="539490"/>
                  <a:pt x="246767" y="544491"/>
                </a:cubicBezTo>
                <a:lnTo>
                  <a:pt x="246767" y="598739"/>
                </a:lnTo>
                <a:cubicBezTo>
                  <a:pt x="246767" y="603741"/>
                  <a:pt x="242625" y="607780"/>
                  <a:pt x="237712" y="607780"/>
                </a:cubicBezTo>
                <a:cubicBezTo>
                  <a:pt x="232607" y="607780"/>
                  <a:pt x="228561" y="603741"/>
                  <a:pt x="228561" y="598739"/>
                </a:cubicBezTo>
                <a:lnTo>
                  <a:pt x="228561" y="544491"/>
                </a:lnTo>
                <a:cubicBezTo>
                  <a:pt x="228561" y="539490"/>
                  <a:pt x="232607" y="535450"/>
                  <a:pt x="237712" y="535450"/>
                </a:cubicBezTo>
                <a:close/>
                <a:moveTo>
                  <a:pt x="188175" y="535450"/>
                </a:moveTo>
                <a:cubicBezTo>
                  <a:pt x="193184" y="535450"/>
                  <a:pt x="197230" y="539490"/>
                  <a:pt x="197230" y="544491"/>
                </a:cubicBezTo>
                <a:lnTo>
                  <a:pt x="197230" y="598739"/>
                </a:lnTo>
                <a:cubicBezTo>
                  <a:pt x="197230" y="603741"/>
                  <a:pt x="193184" y="607780"/>
                  <a:pt x="188175" y="607780"/>
                </a:cubicBezTo>
                <a:cubicBezTo>
                  <a:pt x="183166" y="607780"/>
                  <a:pt x="179024" y="603741"/>
                  <a:pt x="179024" y="598739"/>
                </a:cubicBezTo>
                <a:lnTo>
                  <a:pt x="179024" y="544491"/>
                </a:lnTo>
                <a:cubicBezTo>
                  <a:pt x="179024" y="539490"/>
                  <a:pt x="183166" y="535450"/>
                  <a:pt x="188175" y="535450"/>
                </a:cubicBezTo>
                <a:close/>
                <a:moveTo>
                  <a:pt x="545285" y="409985"/>
                </a:moveTo>
                <a:lnTo>
                  <a:pt x="599638" y="409985"/>
                </a:lnTo>
                <a:cubicBezTo>
                  <a:pt x="604650" y="409985"/>
                  <a:pt x="608697" y="414021"/>
                  <a:pt x="608697" y="419018"/>
                </a:cubicBezTo>
                <a:cubicBezTo>
                  <a:pt x="608697" y="424014"/>
                  <a:pt x="604650" y="428050"/>
                  <a:pt x="599638" y="428050"/>
                </a:cubicBezTo>
                <a:lnTo>
                  <a:pt x="545285" y="428050"/>
                </a:lnTo>
                <a:cubicBezTo>
                  <a:pt x="540274" y="428050"/>
                  <a:pt x="536226" y="424014"/>
                  <a:pt x="536226" y="419018"/>
                </a:cubicBezTo>
                <a:cubicBezTo>
                  <a:pt x="536226" y="414021"/>
                  <a:pt x="540274" y="409985"/>
                  <a:pt x="545285" y="409985"/>
                </a:cubicBezTo>
                <a:close/>
                <a:moveTo>
                  <a:pt x="9050" y="409985"/>
                </a:moveTo>
                <a:lnTo>
                  <a:pt x="63350" y="409985"/>
                </a:lnTo>
                <a:cubicBezTo>
                  <a:pt x="68356" y="409985"/>
                  <a:pt x="72400" y="414021"/>
                  <a:pt x="72400" y="419018"/>
                </a:cubicBezTo>
                <a:cubicBezTo>
                  <a:pt x="72400" y="424014"/>
                  <a:pt x="68356" y="428050"/>
                  <a:pt x="63350" y="428050"/>
                </a:cubicBezTo>
                <a:lnTo>
                  <a:pt x="9050" y="428050"/>
                </a:lnTo>
                <a:cubicBezTo>
                  <a:pt x="4043" y="428050"/>
                  <a:pt x="0" y="424014"/>
                  <a:pt x="0" y="419018"/>
                </a:cubicBezTo>
                <a:cubicBezTo>
                  <a:pt x="0" y="414021"/>
                  <a:pt x="4043" y="409985"/>
                  <a:pt x="9050" y="409985"/>
                </a:cubicBezTo>
                <a:close/>
                <a:moveTo>
                  <a:pt x="545285" y="360519"/>
                </a:moveTo>
                <a:lnTo>
                  <a:pt x="599638" y="360519"/>
                </a:lnTo>
                <a:cubicBezTo>
                  <a:pt x="604650" y="360519"/>
                  <a:pt x="608697" y="364565"/>
                  <a:pt x="608697" y="369574"/>
                </a:cubicBezTo>
                <a:cubicBezTo>
                  <a:pt x="608697" y="374679"/>
                  <a:pt x="604650" y="378725"/>
                  <a:pt x="599638" y="378725"/>
                </a:cubicBezTo>
                <a:lnTo>
                  <a:pt x="545285" y="378725"/>
                </a:lnTo>
                <a:cubicBezTo>
                  <a:pt x="540274" y="378725"/>
                  <a:pt x="536226" y="374679"/>
                  <a:pt x="536226" y="369574"/>
                </a:cubicBezTo>
                <a:cubicBezTo>
                  <a:pt x="536226" y="364565"/>
                  <a:pt x="540274" y="360519"/>
                  <a:pt x="545285" y="360519"/>
                </a:cubicBezTo>
                <a:close/>
                <a:moveTo>
                  <a:pt x="9050" y="360519"/>
                </a:moveTo>
                <a:lnTo>
                  <a:pt x="63350" y="360519"/>
                </a:lnTo>
                <a:cubicBezTo>
                  <a:pt x="68356" y="360519"/>
                  <a:pt x="72400" y="364565"/>
                  <a:pt x="72400" y="369574"/>
                </a:cubicBezTo>
                <a:cubicBezTo>
                  <a:pt x="72400" y="374679"/>
                  <a:pt x="68356" y="378725"/>
                  <a:pt x="63350" y="378725"/>
                </a:cubicBezTo>
                <a:lnTo>
                  <a:pt x="9050" y="378725"/>
                </a:lnTo>
                <a:cubicBezTo>
                  <a:pt x="4043" y="378725"/>
                  <a:pt x="0" y="374679"/>
                  <a:pt x="0" y="369574"/>
                </a:cubicBezTo>
                <a:cubicBezTo>
                  <a:pt x="0" y="364565"/>
                  <a:pt x="4043" y="360519"/>
                  <a:pt x="9050" y="360519"/>
                </a:cubicBezTo>
                <a:close/>
                <a:moveTo>
                  <a:pt x="545285" y="314933"/>
                </a:moveTo>
                <a:lnTo>
                  <a:pt x="599638" y="314933"/>
                </a:lnTo>
                <a:cubicBezTo>
                  <a:pt x="604650" y="314933"/>
                  <a:pt x="608697" y="319075"/>
                  <a:pt x="608697" y="324084"/>
                </a:cubicBezTo>
                <a:cubicBezTo>
                  <a:pt x="608697" y="328997"/>
                  <a:pt x="604650" y="333139"/>
                  <a:pt x="599638" y="333139"/>
                </a:cubicBezTo>
                <a:lnTo>
                  <a:pt x="545285" y="333139"/>
                </a:lnTo>
                <a:cubicBezTo>
                  <a:pt x="540274" y="333139"/>
                  <a:pt x="536226" y="328997"/>
                  <a:pt x="536226" y="324084"/>
                </a:cubicBezTo>
                <a:cubicBezTo>
                  <a:pt x="536226" y="319075"/>
                  <a:pt x="540274" y="314933"/>
                  <a:pt x="545285" y="314933"/>
                </a:cubicBezTo>
                <a:close/>
                <a:moveTo>
                  <a:pt x="9050" y="314933"/>
                </a:moveTo>
                <a:lnTo>
                  <a:pt x="63350" y="314933"/>
                </a:lnTo>
                <a:cubicBezTo>
                  <a:pt x="68356" y="314933"/>
                  <a:pt x="72400" y="319075"/>
                  <a:pt x="72400" y="324084"/>
                </a:cubicBezTo>
                <a:cubicBezTo>
                  <a:pt x="72400" y="328997"/>
                  <a:pt x="68356" y="333139"/>
                  <a:pt x="63350" y="333139"/>
                </a:cubicBezTo>
                <a:lnTo>
                  <a:pt x="9050" y="333139"/>
                </a:lnTo>
                <a:cubicBezTo>
                  <a:pt x="4043" y="333139"/>
                  <a:pt x="0" y="328997"/>
                  <a:pt x="0" y="324084"/>
                </a:cubicBezTo>
                <a:cubicBezTo>
                  <a:pt x="0" y="319075"/>
                  <a:pt x="4043" y="314933"/>
                  <a:pt x="9050" y="314933"/>
                </a:cubicBezTo>
                <a:close/>
                <a:moveTo>
                  <a:pt x="545285" y="265608"/>
                </a:moveTo>
                <a:lnTo>
                  <a:pt x="599638" y="265608"/>
                </a:lnTo>
                <a:cubicBezTo>
                  <a:pt x="604650" y="265608"/>
                  <a:pt x="608697" y="269654"/>
                  <a:pt x="608697" y="274759"/>
                </a:cubicBezTo>
                <a:cubicBezTo>
                  <a:pt x="608697" y="279768"/>
                  <a:pt x="604650" y="283814"/>
                  <a:pt x="599638" y="283814"/>
                </a:cubicBezTo>
                <a:lnTo>
                  <a:pt x="545285" y="283814"/>
                </a:lnTo>
                <a:cubicBezTo>
                  <a:pt x="540274" y="283814"/>
                  <a:pt x="536226" y="279768"/>
                  <a:pt x="536226" y="274759"/>
                </a:cubicBezTo>
                <a:cubicBezTo>
                  <a:pt x="536226" y="269654"/>
                  <a:pt x="540274" y="265608"/>
                  <a:pt x="545285" y="265608"/>
                </a:cubicBezTo>
                <a:close/>
                <a:moveTo>
                  <a:pt x="9050" y="265608"/>
                </a:moveTo>
                <a:lnTo>
                  <a:pt x="63350" y="265608"/>
                </a:lnTo>
                <a:cubicBezTo>
                  <a:pt x="68356" y="265608"/>
                  <a:pt x="72400" y="269654"/>
                  <a:pt x="72400" y="274759"/>
                </a:cubicBezTo>
                <a:cubicBezTo>
                  <a:pt x="72400" y="279768"/>
                  <a:pt x="68356" y="283814"/>
                  <a:pt x="63350" y="283814"/>
                </a:cubicBezTo>
                <a:lnTo>
                  <a:pt x="9050" y="283814"/>
                </a:lnTo>
                <a:cubicBezTo>
                  <a:pt x="4043" y="283814"/>
                  <a:pt x="0" y="279768"/>
                  <a:pt x="0" y="274759"/>
                </a:cubicBezTo>
                <a:cubicBezTo>
                  <a:pt x="0" y="269654"/>
                  <a:pt x="4043" y="265608"/>
                  <a:pt x="9050" y="265608"/>
                </a:cubicBezTo>
                <a:close/>
                <a:moveTo>
                  <a:pt x="545285" y="215295"/>
                </a:moveTo>
                <a:lnTo>
                  <a:pt x="599638" y="215295"/>
                </a:lnTo>
                <a:cubicBezTo>
                  <a:pt x="604650" y="215295"/>
                  <a:pt x="608697" y="219346"/>
                  <a:pt x="608697" y="224362"/>
                </a:cubicBezTo>
                <a:cubicBezTo>
                  <a:pt x="608697" y="229378"/>
                  <a:pt x="604650" y="233430"/>
                  <a:pt x="599638" y="233430"/>
                </a:cubicBezTo>
                <a:lnTo>
                  <a:pt x="545285" y="233430"/>
                </a:lnTo>
                <a:cubicBezTo>
                  <a:pt x="540274" y="233430"/>
                  <a:pt x="536226" y="229378"/>
                  <a:pt x="536226" y="224362"/>
                </a:cubicBezTo>
                <a:cubicBezTo>
                  <a:pt x="536226" y="219346"/>
                  <a:pt x="540274" y="215295"/>
                  <a:pt x="545285" y="215295"/>
                </a:cubicBezTo>
                <a:close/>
                <a:moveTo>
                  <a:pt x="9050" y="215295"/>
                </a:moveTo>
                <a:lnTo>
                  <a:pt x="63350" y="215295"/>
                </a:lnTo>
                <a:cubicBezTo>
                  <a:pt x="68356" y="215295"/>
                  <a:pt x="72400" y="219346"/>
                  <a:pt x="72400" y="224362"/>
                </a:cubicBezTo>
                <a:cubicBezTo>
                  <a:pt x="72400" y="229378"/>
                  <a:pt x="68356" y="233430"/>
                  <a:pt x="63350" y="233430"/>
                </a:cubicBezTo>
                <a:lnTo>
                  <a:pt x="9050" y="233430"/>
                </a:lnTo>
                <a:cubicBezTo>
                  <a:pt x="4043" y="233430"/>
                  <a:pt x="0" y="229378"/>
                  <a:pt x="0" y="224362"/>
                </a:cubicBezTo>
                <a:cubicBezTo>
                  <a:pt x="0" y="219346"/>
                  <a:pt x="4043" y="215295"/>
                  <a:pt x="9050" y="215295"/>
                </a:cubicBezTo>
                <a:close/>
                <a:moveTo>
                  <a:pt x="217493" y="199054"/>
                </a:moveTo>
                <a:lnTo>
                  <a:pt x="217493" y="388249"/>
                </a:lnTo>
                <a:lnTo>
                  <a:pt x="405197" y="388249"/>
                </a:lnTo>
                <a:lnTo>
                  <a:pt x="405197" y="199054"/>
                </a:lnTo>
                <a:close/>
                <a:moveTo>
                  <a:pt x="545285" y="165899"/>
                </a:moveTo>
                <a:lnTo>
                  <a:pt x="599638" y="165899"/>
                </a:lnTo>
                <a:cubicBezTo>
                  <a:pt x="604650" y="165899"/>
                  <a:pt x="608697" y="170025"/>
                  <a:pt x="608697" y="174918"/>
                </a:cubicBezTo>
                <a:cubicBezTo>
                  <a:pt x="608697" y="179908"/>
                  <a:pt x="604650" y="184034"/>
                  <a:pt x="599638" y="184034"/>
                </a:cubicBezTo>
                <a:lnTo>
                  <a:pt x="545285" y="184034"/>
                </a:lnTo>
                <a:cubicBezTo>
                  <a:pt x="540274" y="184034"/>
                  <a:pt x="536226" y="179908"/>
                  <a:pt x="536226" y="174918"/>
                </a:cubicBezTo>
                <a:cubicBezTo>
                  <a:pt x="536226" y="170025"/>
                  <a:pt x="540274" y="165899"/>
                  <a:pt x="545285" y="165899"/>
                </a:cubicBezTo>
                <a:close/>
                <a:moveTo>
                  <a:pt x="9050" y="165899"/>
                </a:moveTo>
                <a:lnTo>
                  <a:pt x="63350" y="165899"/>
                </a:lnTo>
                <a:cubicBezTo>
                  <a:pt x="68356" y="165899"/>
                  <a:pt x="72400" y="170025"/>
                  <a:pt x="72400" y="175014"/>
                </a:cubicBezTo>
                <a:cubicBezTo>
                  <a:pt x="72400" y="179908"/>
                  <a:pt x="68356" y="184034"/>
                  <a:pt x="63350" y="184034"/>
                </a:cubicBezTo>
                <a:lnTo>
                  <a:pt x="9050" y="184034"/>
                </a:lnTo>
                <a:cubicBezTo>
                  <a:pt x="4043" y="184034"/>
                  <a:pt x="0" y="179908"/>
                  <a:pt x="0" y="175014"/>
                </a:cubicBezTo>
                <a:cubicBezTo>
                  <a:pt x="0" y="170025"/>
                  <a:pt x="4043" y="165899"/>
                  <a:pt x="9050" y="165899"/>
                </a:cubicBezTo>
                <a:close/>
                <a:moveTo>
                  <a:pt x="191490" y="149807"/>
                </a:moveTo>
                <a:cubicBezTo>
                  <a:pt x="181570" y="149807"/>
                  <a:pt x="173577" y="157790"/>
                  <a:pt x="173577" y="167697"/>
                </a:cubicBezTo>
                <a:cubicBezTo>
                  <a:pt x="173577" y="177508"/>
                  <a:pt x="181570" y="185588"/>
                  <a:pt x="191490" y="185588"/>
                </a:cubicBezTo>
                <a:cubicBezTo>
                  <a:pt x="201313" y="185588"/>
                  <a:pt x="209403" y="177508"/>
                  <a:pt x="209403" y="167697"/>
                </a:cubicBezTo>
                <a:cubicBezTo>
                  <a:pt x="209403" y="157790"/>
                  <a:pt x="201313" y="149807"/>
                  <a:pt x="191490" y="149807"/>
                </a:cubicBezTo>
                <a:close/>
                <a:moveTo>
                  <a:pt x="162983" y="96040"/>
                </a:moveTo>
                <a:lnTo>
                  <a:pt x="457780" y="96040"/>
                </a:lnTo>
                <a:cubicBezTo>
                  <a:pt x="488791" y="96040"/>
                  <a:pt x="513928" y="121240"/>
                  <a:pt x="513928" y="152115"/>
                </a:cubicBezTo>
                <a:lnTo>
                  <a:pt x="513928" y="446634"/>
                </a:lnTo>
                <a:cubicBezTo>
                  <a:pt x="513928" y="477509"/>
                  <a:pt x="488791" y="502709"/>
                  <a:pt x="457780" y="502709"/>
                </a:cubicBezTo>
                <a:lnTo>
                  <a:pt x="162983" y="502709"/>
                </a:lnTo>
                <a:cubicBezTo>
                  <a:pt x="131972" y="502709"/>
                  <a:pt x="106836" y="477509"/>
                  <a:pt x="106836" y="446634"/>
                </a:cubicBezTo>
                <a:lnTo>
                  <a:pt x="106836" y="152115"/>
                </a:lnTo>
                <a:cubicBezTo>
                  <a:pt x="106836" y="121240"/>
                  <a:pt x="131972" y="96040"/>
                  <a:pt x="162983" y="96040"/>
                </a:cubicBezTo>
                <a:close/>
                <a:moveTo>
                  <a:pt x="432518" y="0"/>
                </a:moveTo>
                <a:cubicBezTo>
                  <a:pt x="437527" y="0"/>
                  <a:pt x="441669" y="4039"/>
                  <a:pt x="441669" y="9041"/>
                </a:cubicBezTo>
                <a:lnTo>
                  <a:pt x="441669" y="63289"/>
                </a:lnTo>
                <a:cubicBezTo>
                  <a:pt x="441669" y="68290"/>
                  <a:pt x="437527" y="72330"/>
                  <a:pt x="432518" y="72330"/>
                </a:cubicBezTo>
                <a:cubicBezTo>
                  <a:pt x="427605" y="72330"/>
                  <a:pt x="423463" y="68290"/>
                  <a:pt x="423463" y="63289"/>
                </a:cubicBezTo>
                <a:lnTo>
                  <a:pt x="423463" y="9041"/>
                </a:lnTo>
                <a:cubicBezTo>
                  <a:pt x="423463" y="4039"/>
                  <a:pt x="427509" y="0"/>
                  <a:pt x="432518" y="0"/>
                </a:cubicBezTo>
                <a:close/>
                <a:moveTo>
                  <a:pt x="383134" y="0"/>
                </a:moveTo>
                <a:cubicBezTo>
                  <a:pt x="388150" y="0"/>
                  <a:pt x="392202" y="4039"/>
                  <a:pt x="392202" y="9041"/>
                </a:cubicBezTo>
                <a:lnTo>
                  <a:pt x="392202" y="63289"/>
                </a:lnTo>
                <a:cubicBezTo>
                  <a:pt x="392202" y="68290"/>
                  <a:pt x="388150" y="72330"/>
                  <a:pt x="383134" y="72330"/>
                </a:cubicBezTo>
                <a:cubicBezTo>
                  <a:pt x="378118" y="72330"/>
                  <a:pt x="374067" y="68290"/>
                  <a:pt x="374067" y="63289"/>
                </a:cubicBezTo>
                <a:lnTo>
                  <a:pt x="374067" y="9041"/>
                </a:lnTo>
                <a:cubicBezTo>
                  <a:pt x="374067" y="4039"/>
                  <a:pt x="378118" y="0"/>
                  <a:pt x="383134" y="0"/>
                </a:cubicBezTo>
                <a:close/>
                <a:moveTo>
                  <a:pt x="332764" y="0"/>
                </a:moveTo>
                <a:cubicBezTo>
                  <a:pt x="337773" y="0"/>
                  <a:pt x="341819" y="4039"/>
                  <a:pt x="341819" y="9041"/>
                </a:cubicBezTo>
                <a:lnTo>
                  <a:pt x="341819" y="63289"/>
                </a:lnTo>
                <a:cubicBezTo>
                  <a:pt x="341819" y="68290"/>
                  <a:pt x="337773" y="72330"/>
                  <a:pt x="332764" y="72330"/>
                </a:cubicBezTo>
                <a:cubicBezTo>
                  <a:pt x="327755" y="72330"/>
                  <a:pt x="323613" y="68290"/>
                  <a:pt x="323613" y="63289"/>
                </a:cubicBezTo>
                <a:lnTo>
                  <a:pt x="323613" y="9041"/>
                </a:lnTo>
                <a:cubicBezTo>
                  <a:pt x="323613" y="4039"/>
                  <a:pt x="327755" y="0"/>
                  <a:pt x="332764" y="0"/>
                </a:cubicBezTo>
                <a:close/>
                <a:moveTo>
                  <a:pt x="283249" y="0"/>
                </a:moveTo>
                <a:cubicBezTo>
                  <a:pt x="288246" y="0"/>
                  <a:pt x="292282" y="4039"/>
                  <a:pt x="292282" y="9041"/>
                </a:cubicBezTo>
                <a:lnTo>
                  <a:pt x="292282" y="63289"/>
                </a:lnTo>
                <a:cubicBezTo>
                  <a:pt x="292282" y="68290"/>
                  <a:pt x="288246" y="72330"/>
                  <a:pt x="283249" y="72330"/>
                </a:cubicBezTo>
                <a:cubicBezTo>
                  <a:pt x="278253" y="72330"/>
                  <a:pt x="274217" y="68290"/>
                  <a:pt x="274217" y="63289"/>
                </a:cubicBezTo>
                <a:lnTo>
                  <a:pt x="274217" y="9041"/>
                </a:lnTo>
                <a:cubicBezTo>
                  <a:pt x="274217" y="4039"/>
                  <a:pt x="278253" y="0"/>
                  <a:pt x="283249" y="0"/>
                </a:cubicBezTo>
                <a:close/>
                <a:moveTo>
                  <a:pt x="237712" y="0"/>
                </a:moveTo>
                <a:cubicBezTo>
                  <a:pt x="242625" y="0"/>
                  <a:pt x="246767" y="4039"/>
                  <a:pt x="246767" y="9041"/>
                </a:cubicBezTo>
                <a:lnTo>
                  <a:pt x="246767" y="63289"/>
                </a:lnTo>
                <a:cubicBezTo>
                  <a:pt x="246767" y="68290"/>
                  <a:pt x="242625" y="72330"/>
                  <a:pt x="237712" y="72330"/>
                </a:cubicBezTo>
                <a:cubicBezTo>
                  <a:pt x="232607" y="72330"/>
                  <a:pt x="228561" y="68290"/>
                  <a:pt x="228561" y="63289"/>
                </a:cubicBezTo>
                <a:lnTo>
                  <a:pt x="228561" y="9041"/>
                </a:lnTo>
                <a:cubicBezTo>
                  <a:pt x="228561" y="4039"/>
                  <a:pt x="232607" y="0"/>
                  <a:pt x="237712" y="0"/>
                </a:cubicBezTo>
                <a:close/>
                <a:moveTo>
                  <a:pt x="188198" y="0"/>
                </a:moveTo>
                <a:cubicBezTo>
                  <a:pt x="193195" y="0"/>
                  <a:pt x="197231" y="4039"/>
                  <a:pt x="197231" y="9041"/>
                </a:cubicBezTo>
                <a:lnTo>
                  <a:pt x="197231" y="63289"/>
                </a:lnTo>
                <a:cubicBezTo>
                  <a:pt x="197231" y="68290"/>
                  <a:pt x="193195" y="72330"/>
                  <a:pt x="188198" y="72330"/>
                </a:cubicBezTo>
                <a:cubicBezTo>
                  <a:pt x="183202" y="72330"/>
                  <a:pt x="179166" y="68290"/>
                  <a:pt x="179166" y="63289"/>
                </a:cubicBezTo>
                <a:lnTo>
                  <a:pt x="179166" y="9041"/>
                </a:lnTo>
                <a:cubicBezTo>
                  <a:pt x="179166" y="4039"/>
                  <a:pt x="183202" y="0"/>
                  <a:pt x="18819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Shape3">
            <a:extLst>
              <a:ext uri="{FF2B5EF4-FFF2-40B4-BE49-F238E27FC236}">
                <a16:creationId xmlns:a16="http://schemas.microsoft.com/office/drawing/2014/main" id="{8BE32726-5788-5604-1BAD-A80507FA797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578562" y="4241383"/>
            <a:ext cx="836737" cy="835914"/>
          </a:xfrm>
          <a:custGeom>
            <a:gdLst>
              <a:gd name="connsiteX0" fmla="*/ 1837373 w 1890117"/>
              <a:gd name="connsiteY0" fmla="*/ 347663 h 1888256"/>
              <a:gd name="connsiteX1" fmla="*/ 956310 w 1890117"/>
              <a:gd name="connsiteY1" fmla="*/ 714375 h 1888256"/>
              <a:gd name="connsiteX2" fmla="*/ 73343 w 1890117"/>
              <a:gd name="connsiteY2" fmla="*/ 347663 h 1888256"/>
              <a:gd name="connsiteX3" fmla="*/ 954405 w 1890117"/>
              <a:gd name="connsiteY3" fmla="*/ 0 h 1888256"/>
              <a:gd name="connsiteX4" fmla="*/ 1837373 w 1890117"/>
              <a:gd name="connsiteY4" fmla="*/ 347663 h 1888256"/>
              <a:gd name="connsiteX5" fmla="*/ 952 w 1890117"/>
              <a:gd name="connsiteY5" fmla="*/ 500063 h 1888256"/>
              <a:gd name="connsiteX6" fmla="*/ 880110 w 1890117"/>
              <a:gd name="connsiteY6" fmla="*/ 874395 h 1888256"/>
              <a:gd name="connsiteX7" fmla="*/ 880110 w 1890117"/>
              <a:gd name="connsiteY7" fmla="*/ 1889756 h 1888256"/>
              <a:gd name="connsiteX8" fmla="*/ 661988 w 1890117"/>
              <a:gd name="connsiteY8" fmla="*/ 1790700 h 1888256"/>
              <a:gd name="connsiteX9" fmla="*/ 442913 w 1890117"/>
              <a:gd name="connsiteY9" fmla="*/ 1693545 h 1888256"/>
              <a:gd name="connsiteX10" fmla="*/ 198120 w 1890117"/>
              <a:gd name="connsiteY10" fmla="*/ 1586865 h 1888256"/>
              <a:gd name="connsiteX11" fmla="*/ 117158 w 1890117"/>
              <a:gd name="connsiteY11" fmla="*/ 1532573 h 1888256"/>
              <a:gd name="connsiteX12" fmla="*/ 54293 w 1890117"/>
              <a:gd name="connsiteY12" fmla="*/ 1458278 h 1888256"/>
              <a:gd name="connsiteX13" fmla="*/ 14287 w 1890117"/>
              <a:gd name="connsiteY13" fmla="*/ 1372553 h 1888256"/>
              <a:gd name="connsiteX14" fmla="*/ 0 w 1890117"/>
              <a:gd name="connsiteY14" fmla="*/ 1283970 h 1888256"/>
              <a:gd name="connsiteX15" fmla="*/ 952 w 1890117"/>
              <a:gd name="connsiteY15" fmla="*/ 500063 h 1888256"/>
              <a:gd name="connsiteX16" fmla="*/ 1891665 w 1890117"/>
              <a:gd name="connsiteY16" fmla="*/ 500063 h 1888256"/>
              <a:gd name="connsiteX17" fmla="*/ 1891665 w 1890117"/>
              <a:gd name="connsiteY17" fmla="*/ 1280160 h 1888256"/>
              <a:gd name="connsiteX18" fmla="*/ 1871666 w 1890117"/>
              <a:gd name="connsiteY18" fmla="*/ 1383983 h 1888256"/>
              <a:gd name="connsiteX19" fmla="*/ 1820228 w 1890117"/>
              <a:gd name="connsiteY19" fmla="*/ 1478280 h 1888256"/>
              <a:gd name="connsiteX20" fmla="*/ 1750695 w 1890117"/>
              <a:gd name="connsiteY20" fmla="*/ 1556385 h 1888256"/>
              <a:gd name="connsiteX21" fmla="*/ 1676400 w 1890117"/>
              <a:gd name="connsiteY21" fmla="*/ 1608773 h 1888256"/>
              <a:gd name="connsiteX22" fmla="*/ 1452563 w 1890117"/>
              <a:gd name="connsiteY22" fmla="*/ 1703070 h 1888256"/>
              <a:gd name="connsiteX23" fmla="*/ 1237298 w 1890117"/>
              <a:gd name="connsiteY23" fmla="*/ 1793558 h 1888256"/>
              <a:gd name="connsiteX24" fmla="*/ 1011555 w 1890117"/>
              <a:gd name="connsiteY24" fmla="*/ 1887859 h 1888256"/>
              <a:gd name="connsiteX25" fmla="*/ 1011555 w 1890117"/>
              <a:gd name="connsiteY25" fmla="*/ 874395 h 1888256"/>
              <a:gd name="connsiteX26" fmla="*/ 1891665 w 1890117"/>
              <a:gd name="connsiteY26" fmla="*/ 500063 h 18882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90117" h="1888256">
                <a:moveTo>
                  <a:pt x="1837373" y="347663"/>
                </a:moveTo>
                <a:lnTo>
                  <a:pt x="956310" y="714375"/>
                </a:lnTo>
                <a:lnTo>
                  <a:pt x="73343" y="347663"/>
                </a:lnTo>
                <a:lnTo>
                  <a:pt x="954405" y="0"/>
                </a:lnTo>
                <a:lnTo>
                  <a:pt x="1837373" y="347663"/>
                </a:lnTo>
                <a:close/>
                <a:moveTo>
                  <a:pt x="952" y="500063"/>
                </a:moveTo>
                <a:lnTo>
                  <a:pt x="880110" y="874395"/>
                </a:lnTo>
                <a:lnTo>
                  <a:pt x="880110" y="1889756"/>
                </a:lnTo>
                <a:cubicBezTo>
                  <a:pt x="810578" y="1858328"/>
                  <a:pt x="737235" y="1824990"/>
                  <a:pt x="661988" y="1790700"/>
                </a:cubicBezTo>
                <a:cubicBezTo>
                  <a:pt x="589598" y="1758315"/>
                  <a:pt x="516255" y="1725930"/>
                  <a:pt x="442913" y="1693545"/>
                </a:cubicBezTo>
                <a:cubicBezTo>
                  <a:pt x="361950" y="1657350"/>
                  <a:pt x="280035" y="1622108"/>
                  <a:pt x="198120" y="1586865"/>
                </a:cubicBezTo>
                <a:cubicBezTo>
                  <a:pt x="168593" y="1573530"/>
                  <a:pt x="140970" y="1554480"/>
                  <a:pt x="117158" y="1532573"/>
                </a:cubicBezTo>
                <a:cubicBezTo>
                  <a:pt x="93345" y="1510665"/>
                  <a:pt x="72390" y="1485900"/>
                  <a:pt x="54293" y="1458278"/>
                </a:cubicBezTo>
                <a:cubicBezTo>
                  <a:pt x="37148" y="1431608"/>
                  <a:pt x="23813" y="1403033"/>
                  <a:pt x="14287" y="1372553"/>
                </a:cubicBezTo>
                <a:cubicBezTo>
                  <a:pt x="4762" y="1343978"/>
                  <a:pt x="0" y="1314450"/>
                  <a:pt x="0" y="1283970"/>
                </a:cubicBezTo>
                <a:lnTo>
                  <a:pt x="952" y="500063"/>
                </a:lnTo>
                <a:close/>
                <a:moveTo>
                  <a:pt x="1891665" y="500063"/>
                </a:moveTo>
                <a:lnTo>
                  <a:pt x="1891665" y="1280160"/>
                </a:lnTo>
                <a:cubicBezTo>
                  <a:pt x="1891665" y="1315403"/>
                  <a:pt x="1885005" y="1350645"/>
                  <a:pt x="1871666" y="1383983"/>
                </a:cubicBezTo>
                <a:cubicBezTo>
                  <a:pt x="1858328" y="1417320"/>
                  <a:pt x="1841183" y="1449705"/>
                  <a:pt x="1820228" y="1478280"/>
                </a:cubicBezTo>
                <a:cubicBezTo>
                  <a:pt x="1800225" y="1506855"/>
                  <a:pt x="1776413" y="1533525"/>
                  <a:pt x="1750695" y="1556385"/>
                </a:cubicBezTo>
                <a:cubicBezTo>
                  <a:pt x="1724978" y="1579245"/>
                  <a:pt x="1700213" y="1596390"/>
                  <a:pt x="1676400" y="1608773"/>
                </a:cubicBezTo>
                <a:cubicBezTo>
                  <a:pt x="1604963" y="1639253"/>
                  <a:pt x="1530668" y="1670685"/>
                  <a:pt x="1452563" y="1703070"/>
                </a:cubicBezTo>
                <a:cubicBezTo>
                  <a:pt x="1381125" y="1733550"/>
                  <a:pt x="1308735" y="1764030"/>
                  <a:pt x="1237298" y="1793558"/>
                </a:cubicBezTo>
                <a:cubicBezTo>
                  <a:pt x="1162050" y="1825943"/>
                  <a:pt x="1086803" y="1857375"/>
                  <a:pt x="1011555" y="1887859"/>
                </a:cubicBezTo>
                <a:lnTo>
                  <a:pt x="1011555" y="874395"/>
                </a:lnTo>
                <a:lnTo>
                  <a:pt x="1891665" y="500063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wrap="square" rtlCol="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custData r:id="rId19"/>
      <p:tags r:id="rId20"/>
    </p:custDataLst>
    <p:extLst>
      <p:ext uri="{BB962C8B-B14F-4D97-AF65-F5344CB8AC3E}">
        <p14:creationId val="137503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Shape1"/>
          <p:cNvSpPr/>
          <p:nvPr userDrawn="1">
            <p:custDataLst>
              <p:tags r:id="rId3"/>
            </p:custDataLst>
          </p:nvPr>
        </p:nvSpPr>
        <p:spPr>
          <a:xfrm>
            <a:off x="5851059" y="1"/>
            <a:ext cx="6340941" cy="6531569"/>
          </a:xfrm>
          <a:custGeom>
            <a:gdLst>
              <a:gd name="connsiteX0" fmla="*/ 0 w 6340941"/>
              <a:gd name="connsiteY0" fmla="*/ 0 h 6531569"/>
              <a:gd name="connsiteX1" fmla="*/ 6340941 w 6340941"/>
              <a:gd name="connsiteY1" fmla="*/ 0 h 6531569"/>
              <a:gd name="connsiteX2" fmla="*/ 6340941 w 6340941"/>
              <a:gd name="connsiteY2" fmla="*/ 6531569 h 65315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0941" h="6531568">
                <a:moveTo>
                  <a:pt x="0" y="0"/>
                </a:moveTo>
                <a:lnTo>
                  <a:pt x="6340941" y="0"/>
                </a:lnTo>
                <a:lnTo>
                  <a:pt x="6340941" y="65315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7" name="!!平滑2"/>
          <p:cNvSpPr/>
          <p:nvPr>
            <p:custDataLst>
              <p:tags r:id="rId4"/>
            </p:custDataLst>
          </p:nvPr>
        </p:nvSpPr>
        <p:spPr>
          <a:xfrm>
            <a:off x="228659" y="187591"/>
            <a:ext cx="716221" cy="165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Shape2"/>
          <p:cNvSpPr/>
          <p:nvPr>
            <p:custDataLst>
              <p:tags r:id="rId5"/>
            </p:custDataLst>
          </p:nvPr>
        </p:nvSpPr>
        <p:spPr>
          <a:xfrm>
            <a:off x="6096000" y="353416"/>
            <a:ext cx="3682092" cy="3682093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88" h="5588">
                <a:moveTo>
                  <a:pt x="2794" y="0"/>
                </a:moveTo>
                <a:cubicBezTo>
                  <a:pt x="2883" y="0"/>
                  <a:pt x="2972" y="34"/>
                  <a:pt x="3040" y="102"/>
                </a:cubicBezTo>
                <a:lnTo>
                  <a:pt x="5486" y="2548"/>
                </a:lnTo>
                <a:cubicBezTo>
                  <a:pt x="5622" y="2684"/>
                  <a:pt x="5622" y="2904"/>
                  <a:pt x="5486" y="3040"/>
                </a:cubicBezTo>
                <a:lnTo>
                  <a:pt x="3040" y="5486"/>
                </a:lnTo>
                <a:cubicBezTo>
                  <a:pt x="2904" y="5622"/>
                  <a:pt x="2684" y="5622"/>
                  <a:pt x="2548" y="5486"/>
                </a:cubicBezTo>
                <a:lnTo>
                  <a:pt x="102" y="3040"/>
                </a:lnTo>
                <a:cubicBezTo>
                  <a:pt x="-34" y="2904"/>
                  <a:pt x="-34" y="2684"/>
                  <a:pt x="102" y="2548"/>
                </a:cubicBezTo>
                <a:lnTo>
                  <a:pt x="2548" y="102"/>
                </a:lnTo>
                <a:cubicBezTo>
                  <a:pt x="2616" y="34"/>
                  <a:pt x="2705" y="0"/>
                  <a:pt x="2794" y="0"/>
                </a:cubicBezTo>
                <a:close/>
              </a:path>
            </a:pathLst>
          </a:custGeom>
          <a:blipFill>
            <a:blip r:embed="rId6"/>
            <a:stretch>
              <a:fillRect l="-25019" r="-250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hape3"/>
          <p:cNvSpPr/>
          <p:nvPr>
            <p:custDataLst>
              <p:tags r:id="rId7"/>
            </p:custDataLst>
          </p:nvPr>
        </p:nvSpPr>
        <p:spPr>
          <a:xfrm>
            <a:off x="8241848" y="2448735"/>
            <a:ext cx="3682092" cy="3682093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88" h="5588">
                <a:moveTo>
                  <a:pt x="2794" y="0"/>
                </a:moveTo>
                <a:cubicBezTo>
                  <a:pt x="2883" y="0"/>
                  <a:pt x="2972" y="34"/>
                  <a:pt x="3040" y="102"/>
                </a:cubicBezTo>
                <a:lnTo>
                  <a:pt x="5486" y="2548"/>
                </a:lnTo>
                <a:cubicBezTo>
                  <a:pt x="5622" y="2684"/>
                  <a:pt x="5622" y="2904"/>
                  <a:pt x="5486" y="3040"/>
                </a:cubicBezTo>
                <a:lnTo>
                  <a:pt x="3040" y="5486"/>
                </a:lnTo>
                <a:cubicBezTo>
                  <a:pt x="2904" y="5622"/>
                  <a:pt x="2684" y="5622"/>
                  <a:pt x="2548" y="5486"/>
                </a:cubicBezTo>
                <a:lnTo>
                  <a:pt x="102" y="3040"/>
                </a:lnTo>
                <a:cubicBezTo>
                  <a:pt x="-34" y="2904"/>
                  <a:pt x="-34" y="2684"/>
                  <a:pt x="102" y="2548"/>
                </a:cubicBezTo>
                <a:lnTo>
                  <a:pt x="2548" y="102"/>
                </a:lnTo>
                <a:cubicBezTo>
                  <a:pt x="2616" y="34"/>
                  <a:pt x="2705" y="0"/>
                  <a:pt x="2794" y="0"/>
                </a:cubicBezTo>
                <a:close/>
              </a:path>
            </a:pathLst>
          </a:custGeom>
          <a:blipFill>
            <a:blip r:embed="rId8"/>
            <a:stretch>
              <a:fillRect l="-92857" r="-928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1"/>
          <p:cNvSpPr txBox="1"/>
          <p:nvPr>
            <p:custDataLst>
              <p:tags r:id="rId9"/>
            </p:custDataLst>
          </p:nvPr>
        </p:nvSpPr>
        <p:spPr>
          <a:xfrm>
            <a:off x="396332" y="592139"/>
            <a:ext cx="5540298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数据融合与信息处理机制</a:t>
            </a:r>
          </a:p>
        </p:txBody>
      </p:sp>
      <p:sp>
        <p:nvSpPr>
          <p:cNvPr id="4" name="Text2"/>
          <p:cNvSpPr txBox="1"/>
          <p:nvPr>
            <p:custDataLst>
              <p:tags r:id="rId10"/>
            </p:custDataLst>
          </p:nvPr>
        </p:nvSpPr>
        <p:spPr>
          <a:xfrm>
            <a:off x="944880" y="2448735"/>
            <a:ext cx="5488447" cy="46164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indent="0" algn="r" defTabSz="914400" rtl="0" eaLnBrk="1" latinLnBrk="0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 sz="2400" kern="1200">
                <a:solidFill>
                  <a:srgbClr val="024EAE"/>
                </a:solidFill>
                <a:latin typeface="+mj-ea"/>
                <a:ea typeface="+mj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数据融合提效率</a:t>
            </a:r>
          </a:p>
        </p:txBody>
      </p:sp>
      <p:sp>
        <p:nvSpPr>
          <p:cNvPr id="5" name="Text3"/>
          <p:cNvSpPr txBox="1"/>
          <p:nvPr>
            <p:custDataLst>
              <p:tags r:id="rId11"/>
            </p:custDataLst>
          </p:nvPr>
        </p:nvSpPr>
        <p:spPr>
          <a:xfrm>
            <a:off x="953770" y="4401437"/>
            <a:ext cx="5479557" cy="46164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indent="0" algn="r" defTabSz="914400" rtl="0" eaLnBrk="1" latinLnBrk="0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 sz="2400" kern="1200">
                <a:solidFill>
                  <a:srgbClr val="024EAE"/>
                </a:solidFill>
                <a:latin typeface="+mj-ea"/>
                <a:ea typeface="+mj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信息处理促精准</a:t>
            </a:r>
          </a:p>
        </p:txBody>
      </p:sp>
      <p:sp>
        <p:nvSpPr>
          <p:cNvPr id="6" name="Text4"/>
          <p:cNvSpPr txBox="1"/>
          <p:nvPr>
            <p:custDataLst>
              <p:tags r:id="rId12"/>
            </p:custDataLst>
          </p:nvPr>
        </p:nvSpPr>
        <p:spPr>
          <a:xfrm>
            <a:off x="467996" y="2909746"/>
            <a:ext cx="5965331" cy="112576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智慧平台通过数据融合技术，整合社区医疗、教育、安全等多源数据，提升处理速度30%，有效赋能民生服务，实现智慧社区的高效管理。</a:t>
            </a:r>
          </a:p>
        </p:txBody>
      </p:sp>
      <p:sp>
        <p:nvSpPr>
          <p:cNvPr id="7" name="Text5"/>
          <p:cNvSpPr txBox="1"/>
          <p:nvPr>
            <p:custDataLst>
              <p:tags r:id="rId13"/>
            </p:custDataLst>
          </p:nvPr>
        </p:nvSpPr>
        <p:spPr>
          <a:xfrm>
            <a:off x="467996" y="4863145"/>
            <a:ext cx="5965331" cy="11610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利用先进信息处理机制，智慧平台能精准分析社区需求，如通过大数据分析预测养老需求增长20%，精准匹配服务资源，助力智慧社区赋能民生服务精准化。</a:t>
            </a:r>
          </a:p>
        </p:txBody>
      </p:sp>
      <p:sp>
        <p:nvSpPr>
          <p:cNvPr id="8" name="Text6"/>
          <p:cNvSpPr txBox="1"/>
          <p:nvPr>
            <p:custDataLst>
              <p:tags r:id="rId14"/>
            </p:custDataLst>
          </p:nvPr>
        </p:nvSpPr>
        <p:spPr>
          <a:xfrm>
            <a:off x="489954" y="2449370"/>
            <a:ext cx="539750" cy="460375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" pitchFamily="2" charset="0"/>
              </a:rPr>
              <a:t>01</a:t>
            </a:r>
          </a:p>
        </p:txBody>
      </p:sp>
      <p:sp>
        <p:nvSpPr>
          <p:cNvPr id="9" name="Text7"/>
          <p:cNvSpPr txBox="1"/>
          <p:nvPr>
            <p:custDataLst>
              <p:tags r:id="rId15"/>
            </p:custDataLst>
          </p:nvPr>
        </p:nvSpPr>
        <p:spPr>
          <a:xfrm>
            <a:off x="470904" y="4402072"/>
            <a:ext cx="539750" cy="460375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" pitchFamily="2" charset="0"/>
              </a:rPr>
              <a:t>02</a:t>
            </a:r>
          </a:p>
        </p:txBody>
      </p:sp>
    </p:spTree>
    <p:custDataLst>
      <p:custData r:id="rId16"/>
      <p:tags r:id="rId17"/>
    </p:custDataLst>
  </p:cSld>
  <p:clrMapOvr>
    <a:masterClrMapping/>
  </p:clrMapOvr>
  <mc:AlternateContent>
    <mc:Choice xmlns:p159="http://schemas.microsoft.com/office/powerpoint/2015/09/main" Requires="p159"/>
    <mc:Fallback>
      <p:transition spd="slow">
        <p:fade/>
      </p:transition>
    </mc:Fallback>
  </mc:AlternateContent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1834E14C-71B5-A0D9-7A66-8231837834A8}"/>
              </a:ext>
            </a:extLst>
          </p:cNvPr>
          <p:cNvSpPr/>
          <p:nvPr/>
        </p:nvSpPr>
        <p:spPr>
          <a:xfrm>
            <a:off x="0" y="0"/>
            <a:ext cx="4339983" cy="4661960"/>
          </a:xfrm>
          <a:custGeom>
            <a:gdLst>
              <a:gd name="connsiteX0" fmla="*/ 0 w 4339983"/>
              <a:gd name="connsiteY0" fmla="*/ 0 h 4661960"/>
              <a:gd name="connsiteX1" fmla="*/ 3419312 w 4339983"/>
              <a:gd name="connsiteY1" fmla="*/ 0 h 4661960"/>
              <a:gd name="connsiteX2" fmla="*/ 3562435 w 4339983"/>
              <a:gd name="connsiteY2" fmla="*/ 130080 h 4661960"/>
              <a:gd name="connsiteX3" fmla="*/ 4339983 w 4339983"/>
              <a:gd name="connsiteY3" fmla="*/ 2007246 h 4661960"/>
              <a:gd name="connsiteX4" fmla="*/ 1685269 w 4339983"/>
              <a:gd name="connsiteY4" fmla="*/ 4661960 h 4661960"/>
              <a:gd name="connsiteX5" fmla="*/ 200993 w 4339983"/>
              <a:gd name="connsiteY5" fmla="*/ 4208577 h 4661960"/>
              <a:gd name="connsiteX6" fmla="*/ 0 w 4339983"/>
              <a:gd name="connsiteY6" fmla="*/ 4058277 h 46619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9983" h="4661960">
                <a:moveTo>
                  <a:pt x="0" y="0"/>
                </a:moveTo>
                <a:lnTo>
                  <a:pt x="3419312" y="0"/>
                </a:lnTo>
                <a:lnTo>
                  <a:pt x="3562435" y="130080"/>
                </a:lnTo>
                <a:cubicBezTo>
                  <a:pt x="4042844" y="610489"/>
                  <a:pt x="4339983" y="1274167"/>
                  <a:pt x="4339983" y="2007246"/>
                </a:cubicBezTo>
                <a:cubicBezTo>
                  <a:pt x="4339983" y="3473404"/>
                  <a:pt x="3151427" y="4661960"/>
                  <a:pt x="1685269" y="4661960"/>
                </a:cubicBezTo>
                <a:cubicBezTo>
                  <a:pt x="1135460" y="4661960"/>
                  <a:pt x="624688" y="4494820"/>
                  <a:pt x="200993" y="4208577"/>
                </a:cubicBezTo>
                <a:lnTo>
                  <a:pt x="0" y="40582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7F631E63-8831-FA74-DB58-0078D03619D9}"/>
              </a:ext>
            </a:extLst>
          </p:cNvPr>
          <p:cNvSpPr/>
          <p:nvPr/>
        </p:nvSpPr>
        <p:spPr>
          <a:xfrm>
            <a:off x="0" y="1"/>
            <a:ext cx="3526607" cy="4649073"/>
          </a:xfrm>
          <a:custGeom>
            <a:gdLst>
              <a:gd name="connsiteX0" fmla="*/ 0 w 3526607"/>
              <a:gd name="connsiteY0" fmla="*/ 0 h 4649073"/>
              <a:gd name="connsiteX1" fmla="*/ 2620115 w 3526607"/>
              <a:gd name="connsiteY1" fmla="*/ 0 h 4649073"/>
              <a:gd name="connsiteX2" fmla="*/ 2749059 w 3526607"/>
              <a:gd name="connsiteY2" fmla="*/ 117193 h 4649073"/>
              <a:gd name="connsiteX3" fmla="*/ 3526607 w 3526607"/>
              <a:gd name="connsiteY3" fmla="*/ 1994359 h 4649073"/>
              <a:gd name="connsiteX4" fmla="*/ 871893 w 3526607"/>
              <a:gd name="connsiteY4" fmla="*/ 4649073 h 4649073"/>
              <a:gd name="connsiteX5" fmla="*/ 82462 w 3526607"/>
              <a:gd name="connsiteY5" fmla="*/ 4529723 h 4649073"/>
              <a:gd name="connsiteX6" fmla="*/ 0 w 3526607"/>
              <a:gd name="connsiteY6" fmla="*/ 4499541 h 46490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607" h="4649073">
                <a:moveTo>
                  <a:pt x="0" y="0"/>
                </a:moveTo>
                <a:lnTo>
                  <a:pt x="2620115" y="0"/>
                </a:lnTo>
                <a:lnTo>
                  <a:pt x="2749059" y="117193"/>
                </a:lnTo>
                <a:cubicBezTo>
                  <a:pt x="3229468" y="597602"/>
                  <a:pt x="3526607" y="1261280"/>
                  <a:pt x="3526607" y="1994359"/>
                </a:cubicBezTo>
                <a:cubicBezTo>
                  <a:pt x="3526607" y="3460517"/>
                  <a:pt x="2338051" y="4649073"/>
                  <a:pt x="871893" y="4649073"/>
                </a:cubicBezTo>
                <a:cubicBezTo>
                  <a:pt x="596988" y="4649073"/>
                  <a:pt x="331843" y="4607288"/>
                  <a:pt x="82462" y="4529723"/>
                </a:cubicBezTo>
                <a:lnTo>
                  <a:pt x="0" y="44995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C56F2819-7DB6-CC44-E9E5-24B01F3D75E1}"/>
              </a:ext>
            </a:extLst>
          </p:cNvPr>
          <p:cNvSpPr/>
          <p:nvPr/>
        </p:nvSpPr>
        <p:spPr>
          <a:xfrm>
            <a:off x="0" y="2257425"/>
            <a:ext cx="5703773" cy="4600575"/>
          </a:xfrm>
          <a:custGeom>
            <a:gdLst>
              <a:gd name="connsiteX0" fmla="*/ 580190 w 5703773"/>
              <a:gd name="connsiteY0" fmla="*/ 0 h 4600575"/>
              <a:gd name="connsiteX1" fmla="*/ 4553629 w 5703773"/>
              <a:gd name="connsiteY1" fmla="*/ 0 h 4600575"/>
              <a:gd name="connsiteX2" fmla="*/ 5703773 w 5703773"/>
              <a:gd name="connsiteY2" fmla="*/ 4600575 h 4600575"/>
              <a:gd name="connsiteX3" fmla="*/ 0 w 5703773"/>
              <a:gd name="connsiteY3" fmla="*/ 4600575 h 4600575"/>
              <a:gd name="connsiteX4" fmla="*/ 0 w 5703773"/>
              <a:gd name="connsiteY4" fmla="*/ 2320760 h 46005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3773" h="4600575">
                <a:moveTo>
                  <a:pt x="580190" y="0"/>
                </a:moveTo>
                <a:lnTo>
                  <a:pt x="4553629" y="0"/>
                </a:lnTo>
                <a:lnTo>
                  <a:pt x="5703773" y="4600575"/>
                </a:lnTo>
                <a:lnTo>
                  <a:pt x="0" y="4600575"/>
                </a:lnTo>
                <a:lnTo>
                  <a:pt x="0" y="23207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306F7172-A88A-C10D-4C93-840053612200}"/>
              </a:ext>
            </a:extLst>
          </p:cNvPr>
          <p:cNvSpPr/>
          <p:nvPr/>
        </p:nvSpPr>
        <p:spPr>
          <a:xfrm>
            <a:off x="1" y="2369420"/>
            <a:ext cx="5406683" cy="4488580"/>
          </a:xfrm>
          <a:custGeom>
            <a:gdLst>
              <a:gd name="connsiteX0" fmla="*/ 548124 w 5406683"/>
              <a:gd name="connsiteY0" fmla="*/ 0 h 4488580"/>
              <a:gd name="connsiteX1" fmla="*/ 4284538 w 5406683"/>
              <a:gd name="connsiteY1" fmla="*/ 0 h 4488580"/>
              <a:gd name="connsiteX2" fmla="*/ 5406683 w 5406683"/>
              <a:gd name="connsiteY2" fmla="*/ 4488580 h 4488580"/>
              <a:gd name="connsiteX3" fmla="*/ 0 w 5406683"/>
              <a:gd name="connsiteY3" fmla="*/ 4488580 h 4488580"/>
              <a:gd name="connsiteX4" fmla="*/ 0 w 5406683"/>
              <a:gd name="connsiteY4" fmla="*/ 2192496 h 4488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6683" h="4488580">
                <a:moveTo>
                  <a:pt x="548124" y="0"/>
                </a:moveTo>
                <a:lnTo>
                  <a:pt x="4284538" y="0"/>
                </a:lnTo>
                <a:lnTo>
                  <a:pt x="5406683" y="4488580"/>
                </a:lnTo>
                <a:lnTo>
                  <a:pt x="0" y="4488580"/>
                </a:lnTo>
                <a:lnTo>
                  <a:pt x="0" y="21924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6" name="shape 15">
            <a:extLst>
              <a:ext uri="{FF2B5EF4-FFF2-40B4-BE49-F238E27FC236}">
                <a16:creationId xmlns:a16="http://schemas.microsoft.com/office/drawing/2014/main" id="{053E242A-9A10-28A3-28C0-E5A3DA221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0" r="49374"/>
          <a:stretch>
            <a:fillRect/>
          </a:stretch>
        </p:blipFill>
        <p:spPr>
          <a:xfrm>
            <a:off x="1635" y="2433553"/>
            <a:ext cx="5194798" cy="4431041"/>
          </a:xfrm>
          <a:custGeom>
            <a:gdLst>
              <a:gd name="connsiteX0" fmla="*/ 630275 w 6172340"/>
              <a:gd name="connsiteY0" fmla="*/ 0 h 5264861"/>
              <a:gd name="connsiteX1" fmla="*/ 4856125 w 6172340"/>
              <a:gd name="connsiteY1" fmla="*/ 0 h 5264861"/>
              <a:gd name="connsiteX2" fmla="*/ 6172340 w 6172340"/>
              <a:gd name="connsiteY2" fmla="*/ 5264861 h 5264861"/>
              <a:gd name="connsiteX3" fmla="*/ 0 w 6172340"/>
              <a:gd name="connsiteY3" fmla="*/ 5264861 h 5264861"/>
              <a:gd name="connsiteX4" fmla="*/ 0 w 6172340"/>
              <a:gd name="connsiteY4" fmla="*/ 2521100 h 52648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2340" h="5264861">
                <a:moveTo>
                  <a:pt x="630275" y="0"/>
                </a:moveTo>
                <a:lnTo>
                  <a:pt x="4856125" y="0"/>
                </a:lnTo>
                <a:lnTo>
                  <a:pt x="6172340" y="5264861"/>
                </a:lnTo>
                <a:lnTo>
                  <a:pt x="0" y="5264861"/>
                </a:lnTo>
                <a:lnTo>
                  <a:pt x="0" y="2521100"/>
                </a:lnTo>
                <a:close/>
              </a:path>
            </a:pathLst>
          </a:custGeom>
        </p:spPr>
      </p:pic>
      <p:sp>
        <p:nvSpPr>
          <p:cNvPr id="8" name="Text1">
            <a:extLst>
              <a:ext uri="{FF2B5EF4-FFF2-40B4-BE49-F238E27FC236}">
                <a16:creationId xmlns:a16="http://schemas.microsoft.com/office/drawing/2014/main" id="{3CFD5CB2-2F79-7E6D-A20E-2D3C26C4E79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113176" y="3134360"/>
            <a:ext cx="6674329" cy="13004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民生服务创新</a:t>
            </a:r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32A5EB82-FACD-1E36-DCAF-472B834EE2C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70171" y="4571365"/>
            <a:ext cx="5517334" cy="110680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tx1">
                    <a:alpha val="8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Innovation in Livelihood Services</a:t>
            </a:r>
          </a:p>
        </p:txBody>
      </p:sp>
      <p:sp>
        <p:nvSpPr>
          <p:cNvPr id="10" name="Text3">
            <a:extLst>
              <a:ext uri="{FF2B5EF4-FFF2-40B4-BE49-F238E27FC236}">
                <a16:creationId xmlns:a16="http://schemas.microsoft.com/office/drawing/2014/main" id="{B9D45DE3-0238-9A24-B572-A8466EC4E82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62785" y="1257926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BB52C06-26BF-FBAD-3B77-BB18C13C688E}"/>
              </a:ext>
            </a:extLst>
          </p:cNvPr>
          <p:cNvSpPr/>
          <p:nvPr/>
        </p:nvSpPr>
        <p:spPr>
          <a:xfrm flipV="1">
            <a:off x="10646965" y="2710522"/>
            <a:ext cx="1062436" cy="1667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7"/>
      <p:tags r:id="rId8"/>
    </p:custDataLst>
    <p:extLst>
      <p:ext uri="{BB962C8B-B14F-4D97-AF65-F5344CB8AC3E}">
        <p14:creationId val="2441853103"/>
      </p:ext>
    </p:extLst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!!平滑3"/>
          <p:cNvSpPr/>
          <p:nvPr>
            <p:custDataLst>
              <p:tags r:id="rId3"/>
            </p:custDataLst>
          </p:nvPr>
        </p:nvSpPr>
        <p:spPr>
          <a:xfrm>
            <a:off x="265238" y="424927"/>
            <a:ext cx="146050" cy="4140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任意多边形: 形状 12"/>
          <p:cNvSpPr/>
          <p:nvPr>
            <p:custDataLst>
              <p:tags r:id="rId4"/>
            </p:custDataLst>
          </p:nvPr>
        </p:nvSpPr>
        <p:spPr>
          <a:xfrm>
            <a:off x="1" y="4391644"/>
            <a:ext cx="5152135" cy="2466356"/>
          </a:xfrm>
          <a:custGeom>
            <a:gdLst>
              <a:gd name="connsiteX0" fmla="*/ 624743 w 5152135"/>
              <a:gd name="connsiteY0" fmla="*/ 0 h 2466356"/>
              <a:gd name="connsiteX1" fmla="*/ 5094593 w 5152135"/>
              <a:gd name="connsiteY1" fmla="*/ 2376600 h 2466356"/>
              <a:gd name="connsiteX2" fmla="*/ 5152135 w 5152135"/>
              <a:gd name="connsiteY2" fmla="*/ 2466356 h 2466356"/>
              <a:gd name="connsiteX3" fmla="*/ 0 w 5152135"/>
              <a:gd name="connsiteY3" fmla="*/ 2466356 h 2466356"/>
              <a:gd name="connsiteX4" fmla="*/ 0 w 5152135"/>
              <a:gd name="connsiteY4" fmla="*/ 37183 h 2466356"/>
              <a:gd name="connsiteX5" fmla="*/ 73600 w 5152135"/>
              <a:gd name="connsiteY5" fmla="*/ 27830 h 2466356"/>
              <a:gd name="connsiteX6" fmla="*/ 624743 w 5152135"/>
              <a:gd name="connsiteY6" fmla="*/ 0 h 24663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2135" h="2466356">
                <a:moveTo>
                  <a:pt x="624743" y="0"/>
                </a:moveTo>
                <a:cubicBezTo>
                  <a:pt x="2485409" y="0"/>
                  <a:pt x="4125889" y="942730"/>
                  <a:pt x="5094593" y="2376600"/>
                </a:cubicBezTo>
                <a:lnTo>
                  <a:pt x="5152135" y="2466356"/>
                </a:lnTo>
                <a:lnTo>
                  <a:pt x="0" y="2466356"/>
                </a:lnTo>
                <a:lnTo>
                  <a:pt x="0" y="37183"/>
                </a:lnTo>
                <a:lnTo>
                  <a:pt x="73600" y="27830"/>
                </a:lnTo>
                <a:cubicBezTo>
                  <a:pt x="254812" y="9428"/>
                  <a:pt x="438676" y="0"/>
                  <a:pt x="62474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Shape1"/>
          <p:cNvSpPr/>
          <p:nvPr>
            <p:custDataLst>
              <p:tags r:id="rId5"/>
            </p:custDataLst>
          </p:nvPr>
        </p:nvSpPr>
        <p:spPr>
          <a:xfrm>
            <a:off x="6628577" y="549276"/>
            <a:ext cx="5152135" cy="6308725"/>
          </a:xfrm>
          <a:prstGeom prst="round2SameRect">
            <a:avLst>
              <a:gd name="adj1" fmla="val 2378"/>
              <a:gd name="adj2" fmla="val 0"/>
            </a:avLst>
          </a:prstGeom>
          <a:blipFill>
            <a:blip r:embed="rId6"/>
            <a:stretch>
              <a:fillRect l="-41722" r="-4172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134AFBAA-0580-BC19-5E06-EE2C56B36D6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72966" y="810707"/>
            <a:ext cx="5620711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个性化服务需求响应机制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B19550B5-E84F-FE94-134B-361BFDEFB0F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72793" y="2307730"/>
            <a:ext cx="5627958" cy="416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1.智能分析需求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智慧社区通过大数据分析居民需求，实现精准服务。据统计，某社区实施智能分析后，个性化服务满意度提升30%，有效响应居民多样需求。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2.定制服务方案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基于居民偏好，智慧社区提供定制化服务方案，如健康监测、教育辅导等。一项调查显示，定制服务使居民生活便捷度提高25%，增强社区凝聚力。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3.反馈循环优化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智慧社区建立即时反馈机制，不断优化服务。数据显示，实施反馈循环后，服务调整周期缩短50%，居民满意度持续上升，促进社区和谐共生。</a:t>
            </a:r>
          </a:p>
        </p:txBody>
      </p:sp>
    </p:spTree>
    <p:custDataLst>
      <p:custData r:id="rId9"/>
      <p:tags r:id="rId10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>
          <a:extLst>
            <a:ext uri="{FF2B5EF4-FFF2-40B4-BE49-F238E27FC236}">
              <a16:creationId xmlns:a16="http://schemas.microsoft.com/office/drawing/2014/main" id="{A79B12DE-C3C8-3923-4442-53A47BF3CF05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10" name="Shape1">
            <a:extLst>
              <a:ext uri="{FF2B5EF4-FFF2-40B4-BE49-F238E27FC236}">
                <a16:creationId xmlns:a16="http://schemas.microsoft.com/office/drawing/2014/main" id="{08555D82-3924-92EC-0C78-D7C82FA19F8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74031" y="1538514"/>
            <a:ext cx="4401504" cy="3169924"/>
          </a:xfrm>
          <a:prstGeom prst="parallelogram">
            <a:avLst>
              <a:gd name="adj" fmla="val 40625"/>
            </a:avLst>
          </a:prstGeom>
          <a:blipFill>
            <a:blip r:embed="rId4"/>
            <a:stretch>
              <a:fillRect l="-4028" r="-4028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Text1">
            <a:extLst>
              <a:ext uri="{FF2B5EF4-FFF2-40B4-BE49-F238E27FC236}">
                <a16:creationId xmlns:a16="http://schemas.microsoft.com/office/drawing/2014/main" id="{0683A639-8EA4-3CE6-D1E5-D772063F7B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7800" y="373380"/>
            <a:ext cx="1103550" cy="6553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D5F56B82-31F0-441D-FD16-60E6426BCC5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7205" y="373380"/>
            <a:ext cx="8171180" cy="6553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Text3">
            <a:extLst>
              <a:ext uri="{FF2B5EF4-FFF2-40B4-BE49-F238E27FC236}">
                <a16:creationId xmlns:a16="http://schemas.microsoft.com/office/drawing/2014/main" id="{2A8FF746-6E22-2BF0-EB6F-22F79BAC7F0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03592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线上线下服务融合模式</a:t>
            </a:r>
          </a:p>
        </p:txBody>
      </p:sp>
      <p:sp>
        <p:nvSpPr>
          <p:cNvPr id="16" name="Text4">
            <a:extLst>
              <a:ext uri="{FF2B5EF4-FFF2-40B4-BE49-F238E27FC236}">
                <a16:creationId xmlns:a16="http://schemas.microsoft.com/office/drawing/2014/main" id="{5999B341-F383-D2B7-BFFA-1CC512F3E95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10611" y="4829030"/>
            <a:ext cx="5285389" cy="4904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线下体验深度融合</a:t>
            </a:r>
          </a:p>
        </p:txBody>
      </p:sp>
      <p:sp>
        <p:nvSpPr>
          <p:cNvPr id="17" name="Text5">
            <a:extLst>
              <a:ext uri="{FF2B5EF4-FFF2-40B4-BE49-F238E27FC236}">
                <a16:creationId xmlns:a16="http://schemas.microsoft.com/office/drawing/2014/main" id="{DE2ED837-A0E2-3B27-550B-9A7D1A37743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10611" y="5393314"/>
            <a:ext cx="5285389" cy="13027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结合线下社区服务站点，智慧社区提供沉浸式体验服务，如健康监测、养老关怀等。数据显示，融合模式下，社区老年人生活质量提高20%，促进社区和谐共赢。</a:t>
            </a:r>
          </a:p>
        </p:txBody>
      </p:sp>
      <p:sp>
        <p:nvSpPr>
          <p:cNvPr id="11" name="Shape2">
            <a:extLst>
              <a:ext uri="{FF2B5EF4-FFF2-40B4-BE49-F238E27FC236}">
                <a16:creationId xmlns:a16="http://schemas.microsoft.com/office/drawing/2014/main" id="{68361610-78E9-94ED-8CB6-E508871C2AB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328527" y="3429000"/>
            <a:ext cx="4401504" cy="3169924"/>
          </a:xfrm>
          <a:prstGeom prst="parallelogram">
            <a:avLst>
              <a:gd name="adj" fmla="val 40625"/>
            </a:avLst>
          </a:prstGeom>
          <a:blipFill>
            <a:blip r:embed="rId11"/>
            <a:stretch>
              <a:fillRect t="-54165" b="-54165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Text6">
            <a:extLst>
              <a:ext uri="{FF2B5EF4-FFF2-40B4-BE49-F238E27FC236}">
                <a16:creationId xmlns:a16="http://schemas.microsoft.com/office/drawing/2014/main" id="{8DEFB31B-D08B-F555-AF1F-1A5A3BF7CA9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376126" y="1551981"/>
            <a:ext cx="2033214" cy="3172305"/>
          </a:xfrm>
          <a:prstGeom prst="parallelogram">
            <a:avLst>
              <a:gd name="adj" fmla="val 65405"/>
            </a:avLst>
          </a:prstGeom>
          <a:solidFill>
            <a:schemeClr val="accent1">
              <a:alpha val="7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Text7">
            <a:extLst>
              <a:ext uri="{FF2B5EF4-FFF2-40B4-BE49-F238E27FC236}">
                <a16:creationId xmlns:a16="http://schemas.microsoft.com/office/drawing/2014/main" id="{41C8AE7A-DBC9-5489-AF39-E72882A8BE7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734975" y="3442467"/>
            <a:ext cx="2033214" cy="3172305"/>
          </a:xfrm>
          <a:prstGeom prst="parallelogram">
            <a:avLst>
              <a:gd name="adj" fmla="val 65405"/>
            </a:avLst>
          </a:prstGeom>
          <a:solidFill>
            <a:schemeClr val="accent2">
              <a:alpha val="7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Text8">
            <a:extLst>
              <a:ext uri="{FF2B5EF4-FFF2-40B4-BE49-F238E27FC236}">
                <a16:creationId xmlns:a16="http://schemas.microsoft.com/office/drawing/2014/main" id="{A3B9BF4F-BED4-D2A2-3203-97566BFA0BB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908329" y="1234440"/>
            <a:ext cx="5191647" cy="4907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线上预约高效便捷</a:t>
            </a:r>
          </a:p>
        </p:txBody>
      </p:sp>
      <p:sp>
        <p:nvSpPr>
          <p:cNvPr id="20" name="Text9">
            <a:extLst>
              <a:ext uri="{FF2B5EF4-FFF2-40B4-BE49-F238E27FC236}">
                <a16:creationId xmlns:a16="http://schemas.microsoft.com/office/drawing/2014/main" id="{70016733-702D-DCA5-C922-C32A3E68D3A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908329" y="1799056"/>
            <a:ext cx="5191647" cy="14870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智慧社区平台上线预约功能，居民可线上预约社区服务，提高服务效率。据调查，某智慧社区线上预约服务使用率超80%，居民满意度大幅提升。</a:t>
            </a:r>
          </a:p>
        </p:txBody>
      </p:sp>
    </p:spTree>
    <p:custDataLst>
      <p:custData r:id="rId16"/>
      <p:tags r:id="rId17"/>
    </p:custDataLst>
    <p:extLst>
      <p:ext uri="{BB962C8B-B14F-4D97-AF65-F5344CB8AC3E}">
        <p14:creationId val="1397995448"/>
      </p:ext>
    </p:extLst>
  </p:cSld>
  <p:clrMapOvr>
    <a:masterClrMapping/>
  </p:clrMapOvr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1834E14C-71B5-A0D9-7A66-8231837834A8}"/>
              </a:ext>
            </a:extLst>
          </p:cNvPr>
          <p:cNvSpPr/>
          <p:nvPr/>
        </p:nvSpPr>
        <p:spPr>
          <a:xfrm>
            <a:off x="0" y="0"/>
            <a:ext cx="4339983" cy="4661960"/>
          </a:xfrm>
          <a:custGeom>
            <a:gdLst>
              <a:gd name="connsiteX0" fmla="*/ 0 w 4339983"/>
              <a:gd name="connsiteY0" fmla="*/ 0 h 4661960"/>
              <a:gd name="connsiteX1" fmla="*/ 3419312 w 4339983"/>
              <a:gd name="connsiteY1" fmla="*/ 0 h 4661960"/>
              <a:gd name="connsiteX2" fmla="*/ 3562435 w 4339983"/>
              <a:gd name="connsiteY2" fmla="*/ 130080 h 4661960"/>
              <a:gd name="connsiteX3" fmla="*/ 4339983 w 4339983"/>
              <a:gd name="connsiteY3" fmla="*/ 2007246 h 4661960"/>
              <a:gd name="connsiteX4" fmla="*/ 1685269 w 4339983"/>
              <a:gd name="connsiteY4" fmla="*/ 4661960 h 4661960"/>
              <a:gd name="connsiteX5" fmla="*/ 200993 w 4339983"/>
              <a:gd name="connsiteY5" fmla="*/ 4208577 h 4661960"/>
              <a:gd name="connsiteX6" fmla="*/ 0 w 4339983"/>
              <a:gd name="connsiteY6" fmla="*/ 4058277 h 46619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9983" h="4661960">
                <a:moveTo>
                  <a:pt x="0" y="0"/>
                </a:moveTo>
                <a:lnTo>
                  <a:pt x="3419312" y="0"/>
                </a:lnTo>
                <a:lnTo>
                  <a:pt x="3562435" y="130080"/>
                </a:lnTo>
                <a:cubicBezTo>
                  <a:pt x="4042844" y="610489"/>
                  <a:pt x="4339983" y="1274167"/>
                  <a:pt x="4339983" y="2007246"/>
                </a:cubicBezTo>
                <a:cubicBezTo>
                  <a:pt x="4339983" y="3473404"/>
                  <a:pt x="3151427" y="4661960"/>
                  <a:pt x="1685269" y="4661960"/>
                </a:cubicBezTo>
                <a:cubicBezTo>
                  <a:pt x="1135460" y="4661960"/>
                  <a:pt x="624688" y="4494820"/>
                  <a:pt x="200993" y="4208577"/>
                </a:cubicBezTo>
                <a:lnTo>
                  <a:pt x="0" y="40582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7F631E63-8831-FA74-DB58-0078D03619D9}"/>
              </a:ext>
            </a:extLst>
          </p:cNvPr>
          <p:cNvSpPr/>
          <p:nvPr/>
        </p:nvSpPr>
        <p:spPr>
          <a:xfrm>
            <a:off x="0" y="1"/>
            <a:ext cx="3526607" cy="4649073"/>
          </a:xfrm>
          <a:custGeom>
            <a:gdLst>
              <a:gd name="connsiteX0" fmla="*/ 0 w 3526607"/>
              <a:gd name="connsiteY0" fmla="*/ 0 h 4649073"/>
              <a:gd name="connsiteX1" fmla="*/ 2620115 w 3526607"/>
              <a:gd name="connsiteY1" fmla="*/ 0 h 4649073"/>
              <a:gd name="connsiteX2" fmla="*/ 2749059 w 3526607"/>
              <a:gd name="connsiteY2" fmla="*/ 117193 h 4649073"/>
              <a:gd name="connsiteX3" fmla="*/ 3526607 w 3526607"/>
              <a:gd name="connsiteY3" fmla="*/ 1994359 h 4649073"/>
              <a:gd name="connsiteX4" fmla="*/ 871893 w 3526607"/>
              <a:gd name="connsiteY4" fmla="*/ 4649073 h 4649073"/>
              <a:gd name="connsiteX5" fmla="*/ 82462 w 3526607"/>
              <a:gd name="connsiteY5" fmla="*/ 4529723 h 4649073"/>
              <a:gd name="connsiteX6" fmla="*/ 0 w 3526607"/>
              <a:gd name="connsiteY6" fmla="*/ 4499541 h 46490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607" h="4649073">
                <a:moveTo>
                  <a:pt x="0" y="0"/>
                </a:moveTo>
                <a:lnTo>
                  <a:pt x="2620115" y="0"/>
                </a:lnTo>
                <a:lnTo>
                  <a:pt x="2749059" y="117193"/>
                </a:lnTo>
                <a:cubicBezTo>
                  <a:pt x="3229468" y="597602"/>
                  <a:pt x="3526607" y="1261280"/>
                  <a:pt x="3526607" y="1994359"/>
                </a:cubicBezTo>
                <a:cubicBezTo>
                  <a:pt x="3526607" y="3460517"/>
                  <a:pt x="2338051" y="4649073"/>
                  <a:pt x="871893" y="4649073"/>
                </a:cubicBezTo>
                <a:cubicBezTo>
                  <a:pt x="596988" y="4649073"/>
                  <a:pt x="331843" y="4607288"/>
                  <a:pt x="82462" y="4529723"/>
                </a:cubicBezTo>
                <a:lnTo>
                  <a:pt x="0" y="44995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C56F2819-7DB6-CC44-E9E5-24B01F3D75E1}"/>
              </a:ext>
            </a:extLst>
          </p:cNvPr>
          <p:cNvSpPr/>
          <p:nvPr/>
        </p:nvSpPr>
        <p:spPr>
          <a:xfrm>
            <a:off x="0" y="2257425"/>
            <a:ext cx="5703773" cy="4600575"/>
          </a:xfrm>
          <a:custGeom>
            <a:gdLst>
              <a:gd name="connsiteX0" fmla="*/ 580190 w 5703773"/>
              <a:gd name="connsiteY0" fmla="*/ 0 h 4600575"/>
              <a:gd name="connsiteX1" fmla="*/ 4553629 w 5703773"/>
              <a:gd name="connsiteY1" fmla="*/ 0 h 4600575"/>
              <a:gd name="connsiteX2" fmla="*/ 5703773 w 5703773"/>
              <a:gd name="connsiteY2" fmla="*/ 4600575 h 4600575"/>
              <a:gd name="connsiteX3" fmla="*/ 0 w 5703773"/>
              <a:gd name="connsiteY3" fmla="*/ 4600575 h 4600575"/>
              <a:gd name="connsiteX4" fmla="*/ 0 w 5703773"/>
              <a:gd name="connsiteY4" fmla="*/ 2320760 h 46005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3773" h="4600575">
                <a:moveTo>
                  <a:pt x="580190" y="0"/>
                </a:moveTo>
                <a:lnTo>
                  <a:pt x="4553629" y="0"/>
                </a:lnTo>
                <a:lnTo>
                  <a:pt x="5703773" y="4600575"/>
                </a:lnTo>
                <a:lnTo>
                  <a:pt x="0" y="4600575"/>
                </a:lnTo>
                <a:lnTo>
                  <a:pt x="0" y="23207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306F7172-A88A-C10D-4C93-840053612200}"/>
              </a:ext>
            </a:extLst>
          </p:cNvPr>
          <p:cNvSpPr/>
          <p:nvPr/>
        </p:nvSpPr>
        <p:spPr>
          <a:xfrm>
            <a:off x="1" y="2369420"/>
            <a:ext cx="5406683" cy="4488580"/>
          </a:xfrm>
          <a:custGeom>
            <a:gdLst>
              <a:gd name="connsiteX0" fmla="*/ 548124 w 5406683"/>
              <a:gd name="connsiteY0" fmla="*/ 0 h 4488580"/>
              <a:gd name="connsiteX1" fmla="*/ 4284538 w 5406683"/>
              <a:gd name="connsiteY1" fmla="*/ 0 h 4488580"/>
              <a:gd name="connsiteX2" fmla="*/ 5406683 w 5406683"/>
              <a:gd name="connsiteY2" fmla="*/ 4488580 h 4488580"/>
              <a:gd name="connsiteX3" fmla="*/ 0 w 5406683"/>
              <a:gd name="connsiteY3" fmla="*/ 4488580 h 4488580"/>
              <a:gd name="connsiteX4" fmla="*/ 0 w 5406683"/>
              <a:gd name="connsiteY4" fmla="*/ 2192496 h 4488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6683" h="4488580">
                <a:moveTo>
                  <a:pt x="548124" y="0"/>
                </a:moveTo>
                <a:lnTo>
                  <a:pt x="4284538" y="0"/>
                </a:lnTo>
                <a:lnTo>
                  <a:pt x="5406683" y="4488580"/>
                </a:lnTo>
                <a:lnTo>
                  <a:pt x="0" y="4488580"/>
                </a:lnTo>
                <a:lnTo>
                  <a:pt x="0" y="21924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6" name="shape 15">
            <a:extLst>
              <a:ext uri="{FF2B5EF4-FFF2-40B4-BE49-F238E27FC236}">
                <a16:creationId xmlns:a16="http://schemas.microsoft.com/office/drawing/2014/main" id="{053E242A-9A10-28A3-28C0-E5A3DA221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0" r="49374"/>
          <a:stretch>
            <a:fillRect/>
          </a:stretch>
        </p:blipFill>
        <p:spPr>
          <a:xfrm>
            <a:off x="1635" y="2433553"/>
            <a:ext cx="5194798" cy="4431041"/>
          </a:xfrm>
          <a:custGeom>
            <a:gdLst>
              <a:gd name="connsiteX0" fmla="*/ 630275 w 6172340"/>
              <a:gd name="connsiteY0" fmla="*/ 0 h 5264861"/>
              <a:gd name="connsiteX1" fmla="*/ 4856125 w 6172340"/>
              <a:gd name="connsiteY1" fmla="*/ 0 h 5264861"/>
              <a:gd name="connsiteX2" fmla="*/ 6172340 w 6172340"/>
              <a:gd name="connsiteY2" fmla="*/ 5264861 h 5264861"/>
              <a:gd name="connsiteX3" fmla="*/ 0 w 6172340"/>
              <a:gd name="connsiteY3" fmla="*/ 5264861 h 5264861"/>
              <a:gd name="connsiteX4" fmla="*/ 0 w 6172340"/>
              <a:gd name="connsiteY4" fmla="*/ 2521100 h 52648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2340" h="5264861">
                <a:moveTo>
                  <a:pt x="630275" y="0"/>
                </a:moveTo>
                <a:lnTo>
                  <a:pt x="4856125" y="0"/>
                </a:lnTo>
                <a:lnTo>
                  <a:pt x="6172340" y="5264861"/>
                </a:lnTo>
                <a:lnTo>
                  <a:pt x="0" y="5264861"/>
                </a:lnTo>
                <a:lnTo>
                  <a:pt x="0" y="2521100"/>
                </a:lnTo>
                <a:close/>
              </a:path>
            </a:pathLst>
          </a:custGeom>
        </p:spPr>
      </p:pic>
      <p:sp>
        <p:nvSpPr>
          <p:cNvPr id="8" name="Text1">
            <a:extLst>
              <a:ext uri="{FF2B5EF4-FFF2-40B4-BE49-F238E27FC236}">
                <a16:creationId xmlns:a16="http://schemas.microsoft.com/office/drawing/2014/main" id="{3CFD5CB2-2F79-7E6D-A20E-2D3C26C4E79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113176" y="3134360"/>
            <a:ext cx="6674329" cy="13004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社区环境治理</a:t>
            </a:r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32A5EB82-FACD-1E36-DCAF-472B834EE2C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70171" y="4571365"/>
            <a:ext cx="5517334" cy="110680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tx1">
                    <a:alpha val="8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Community Environmental Governance</a:t>
            </a:r>
          </a:p>
        </p:txBody>
      </p:sp>
      <p:sp>
        <p:nvSpPr>
          <p:cNvPr id="10" name="Text3">
            <a:extLst>
              <a:ext uri="{FF2B5EF4-FFF2-40B4-BE49-F238E27FC236}">
                <a16:creationId xmlns:a16="http://schemas.microsoft.com/office/drawing/2014/main" id="{B9D45DE3-0238-9A24-B572-A8466EC4E82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62785" y="1257926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BB52C06-26BF-FBAD-3B77-BB18C13C688E}"/>
              </a:ext>
            </a:extLst>
          </p:cNvPr>
          <p:cNvSpPr/>
          <p:nvPr/>
        </p:nvSpPr>
        <p:spPr>
          <a:xfrm flipV="1">
            <a:off x="10646965" y="2710522"/>
            <a:ext cx="1062436" cy="1667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7"/>
      <p:tags r:id="rId8"/>
    </p:custDataLst>
    <p:extLst>
      <p:ext uri="{BB962C8B-B14F-4D97-AF65-F5344CB8AC3E}">
        <p14:creationId val="2441853103"/>
      </p:ext>
    </p:extLst>
  </p:cSld>
  <p:clrMapOvr>
    <a:masterClrMapping/>
  </p:clrMapOvr>
</p:sld>
</file>

<file path=ppt/tags/tag1.xml><?xml version="1.0" encoding="utf-8"?>
<p:tagLst xmlns:p="http://schemas.openxmlformats.org/presentationml/2006/main">
  <p:tag name="YOO_CHATSHAPE_TYPE" val="YOO_CHATSHAPE_TITLE"/>
</p:tagLst>
</file>

<file path=ppt/tags/tag10.xml><?xml version="1.0" encoding="utf-8"?>
<p:tagLst xmlns:p="http://schemas.openxmlformats.org/presentationml/2006/main">
  <p:tag name="TAG_CHATSHAPE_SUBTITLE_TYPE" val="YOO_CHATPAGE_CATALOG_DETAIL"/>
  <p:tag name="YOO_CHAT_DIAGRAM_SHAPETYPE" val="YOO_CHATSHAPE_DIAGRAM_SUBTITLE"/>
</p:tagLst>
</file>

<file path=ppt/tags/tag100.xml><?xml version="1.0" encoding="utf-8"?>
<p:tagLst xmlns:p="http://schemas.openxmlformats.org/presentationml/2006/main">
  <p:tag name="YOO_CHATSHAPE_TYPE" val="YOO_CHATSHAPE_IMAGE"/>
</p:tagLst>
</file>

<file path=ppt/tags/tag101.xml><?xml version="1.0" encoding="utf-8"?>
<p:tagLst xmlns:p="http://schemas.openxmlformats.org/presentationml/2006/main">
  <p:tag name="ISLIDE.ICON" val="#145664;#16955;"/>
  <p:tag name="TAG_AIGCCREATORID" val="AIGC生成内容仅供参考-2025/8/19 18:27:56"/>
  <p:tag name="TAG_CHAPTER_ID" val="2"/>
  <p:tag name="TAG_CONTENT_TYPE" val="1标题1内容1图"/>
  <p:tag name="TAG_SECTION_ID" val="1"/>
  <p:tag name="YOO_CHATPAGE_TYPE" val="TAG_CHATPAGE_CONTENT"/>
  <p:tag name="YOO_CHATSHAPE_TITLE" val="社区绿化与环境美化策略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02.xml><?xml version="1.0" encoding="utf-8"?>
<p:tagLst xmlns:p="http://schemas.openxmlformats.org/presentationml/2006/main">
  <p:tag name="KSO_WM_BEAUTIFY_FLAG" val=""/>
  <p:tag name="YOO_CHATSHAPE_TYPE" val="YOO_CHATSHAPE_TITLE"/>
</p:tagLst>
</file>

<file path=ppt/tags/tag103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04.xml><?xml version="1.0" encoding="utf-8"?>
<p:tagLst xmlns:p="http://schemas.openxmlformats.org/presentationml/2006/main">
  <p:tag name="TAG_CHATPAGE_CHAPTER" val="3"/>
  <p:tag name="YOO_CHATSHAPE_TYPE" val="YOO_CHATSHAPE_NUM"/>
</p:tagLst>
</file>

<file path=ppt/tags/tag105.xml><?xml version="1.0" encoding="utf-8"?>
<p:tagLst xmlns:p="http://schemas.openxmlformats.org/presentationml/2006/main">
  <p:tag name="TAG_AIGCCREATORID" val="AIGC生成内容仅供参考-2025/8/19 18:27:56"/>
  <p:tag name="TAG_CHAPTER_ID" val="3"/>
  <p:tag name="YOO_CHATPAGE_TYPE" val="TAG_CHATPAGE_CHAPTER"/>
  <p:tag name="YOO_CHATSHAPE_TITLE" val="智慧物业管理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06.xml><?xml version="1.0" encoding="utf-8"?>
<p:tagLst xmlns:p="http://schemas.openxmlformats.org/presentationml/2006/main">
  <p:tag name="YOO_CHATSHAPE_TYPE" val="YOO_CHATSHAPE_IMAGE"/>
</p:tagLst>
</file>

<file path=ppt/tags/tag107.xml><?xml version="1.0" encoding="utf-8"?>
<p:tagLst xmlns:p="http://schemas.openxmlformats.org/presentationml/2006/main">
  <p:tag name="YOO_CHATSHAPE_TYPE" val="YOO_CHATSHAPE_TITLE"/>
</p:tagLst>
</file>

<file path=ppt/tags/tag108.xml><?xml version="1.0" encoding="utf-8"?>
<p:tagLst xmlns:p="http://schemas.openxmlformats.org/presentationml/2006/main">
  <p:tag name="YOO_CHATSHAPE_TYPE" val="YOO_CHATSHAPE_CONTENT"/>
</p:tagLst>
</file>

<file path=ppt/tags/tag109.xml><?xml version="1.0" encoding="utf-8"?>
<p:tagLst xmlns:p="http://schemas.openxmlformats.org/presentationml/2006/main">
  <p:tag name="TAG_AIGCCREATORID" val="AIGC生成内容仅供参考-2025/8/19 18:27:56"/>
  <p:tag name="TAG_CHAPTER_ID" val="3"/>
  <p:tag name="TAG_CONTENT_TYPE" val="1标题1内容1图"/>
  <p:tag name="TAG_SECTION_ID" val="0"/>
  <p:tag name="YOO_CHATPAGE_TYPE" val="TAG_CHATPAGE_CONTENT"/>
  <p:tag name="YOO_CHATSHAPE_TITLE" val="物业费用收缴与财务管理智能化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1.xml><?xml version="1.0" encoding="utf-8"?>
<p:tagLst xmlns:p="http://schemas.openxmlformats.org/presentationml/2006/main">
  <p:tag name="YOO_CHAT_DIAGRAM_SHAPETYPE" val="YOO_CHATSHAPE_DIAGRAM_TITLE"/>
</p:tagLst>
</file>

<file path=ppt/tags/tag110.xml><?xml version="1.0" encoding="utf-8"?>
<p:tagLst xmlns:p="http://schemas.openxmlformats.org/presentationml/2006/main">
  <p:tag name="YOO_CHATSHAPE_TYPE" val="YOO_CHATSHAPE_DECORATION"/>
</p:tagLst>
</file>

<file path=ppt/tags/tag111.xml><?xml version="1.0" encoding="utf-8"?>
<p:tagLst xmlns:p="http://schemas.openxmlformats.org/presentationml/2006/main">
  <p:tag name="YOO_CHATSHAPE_TYPE" val="YOO_CHATSHAPE_DECORATION"/>
</p:tagLst>
</file>

<file path=ppt/tags/tag112.xml><?xml version="1.0" encoding="utf-8"?>
<p:tagLst xmlns:p="http://schemas.openxmlformats.org/presentationml/2006/main">
  <p:tag name="YOO_CHATSHAPE_TYPE" val="YOO_CHATSHAPE_DECORATION"/>
</p:tagLst>
</file>

<file path=ppt/tags/tag113.xml><?xml version="1.0" encoding="utf-8"?>
<p:tagLst xmlns:p="http://schemas.openxmlformats.org/presentationml/2006/main">
  <p:tag name="TAG_CONTENT_DIAGRAM_INDEX" val="7a59e62a99e247caba3f6c86c8fe5ca4"/>
  <p:tag name="TAG_CONTENT_GROUPCOUNT" val="4"/>
  <p:tag name="TAG_CONTENT_GROUPINDEX" val="1"/>
  <p:tag name="YOO_CHATSHAPE_TYPE" val="YOO_CHATSHAPE_NUM"/>
</p:tagLst>
</file>

<file path=ppt/tags/tag114.xml><?xml version="1.0" encoding="utf-8"?>
<p:tagLst xmlns:p="http://schemas.openxmlformats.org/presentationml/2006/main">
  <p:tag name="TAG_CONTENT_DIAGRAM_INDEX" val="7a59e62a99e247caba3f6c86c8fe5ca4"/>
  <p:tag name="TAG_CONTENT_GROUPCOUNT" val="4"/>
  <p:tag name="TAG_CONTENT_GROUPINDEX" val="2"/>
  <p:tag name="YOO_CHATSHAPE_TYPE" val="YOO_CHATSHAPE_NUM"/>
</p:tagLst>
</file>

<file path=ppt/tags/tag115.xml><?xml version="1.0" encoding="utf-8"?>
<p:tagLst xmlns:p="http://schemas.openxmlformats.org/presentationml/2006/main">
  <p:tag name="TAG_CONTENT_DIAGRAM_INDEX" val="7a59e62a99e247caba3f6c86c8fe5ca4"/>
  <p:tag name="TAG_CONTENT_GROUPCOUNT" val="4"/>
  <p:tag name="TAG_CONTENT_GROUPINDEX" val="3"/>
  <p:tag name="YOO_CHATSHAPE_TYPE" val="YOO_CHATSHAPE_NUM"/>
</p:tagLst>
</file>

<file path=ppt/tags/tag116.xml><?xml version="1.0" encoding="utf-8"?>
<p:tagLst xmlns:p="http://schemas.openxmlformats.org/presentationml/2006/main">
  <p:tag name="TAG_CONTENT_DIAGRAM_INDEX" val="7a59e62a99e247caba3f6c86c8fe5ca4"/>
  <p:tag name="TAG_CONTENT_GROUPCOUNT" val="4"/>
  <p:tag name="TAG_CONTENT_GROUPINDEX" val="4"/>
  <p:tag name="YOO_CHATSHAPE_TYPE" val="YOO_CHATSHAPE_NUM"/>
</p:tagLst>
</file>

<file path=ppt/tags/tag117.xml><?xml version="1.0" encoding="utf-8"?>
<p:tagLst xmlns:p="http://schemas.openxmlformats.org/presentationml/2006/main">
  <p:tag name="TAG_CONTENT_DIAGRAM_INDEX" val="7a59e62a99e247caba3f6c86c8fe5ca4"/>
  <p:tag name="TAG_CONTENT_GROUPCOUNT" val="4"/>
  <p:tag name="TAG_CONTENT_GROUPINDEX" val="1"/>
  <p:tag name="YOO_CHATSHAPE_TYPE" val="YOO_CHATSHAPE_CHILDCONTENT"/>
</p:tagLst>
</file>

<file path=ppt/tags/tag118.xml><?xml version="1.0" encoding="utf-8"?>
<p:tagLst xmlns:p="http://schemas.openxmlformats.org/presentationml/2006/main">
  <p:tag name="TAG_CONTENT_DIAGRAM_INDEX" val="7a59e62a99e247caba3f6c86c8fe5ca4"/>
  <p:tag name="TAG_CONTENT_GROUPCOUNT" val="4"/>
  <p:tag name="TAG_CONTENT_GROUPINDEX" val="1"/>
  <p:tag name="YOO_CHATSHAPE_TYPE" val="YOO_CHATSHAPE_CHILDTITLE"/>
</p:tagLst>
</file>

<file path=ppt/tags/tag119.xml><?xml version="1.0" encoding="utf-8"?>
<p:tagLst xmlns:p="http://schemas.openxmlformats.org/presentationml/2006/main">
  <p:tag name="TAG_CONTENT_DIAGRAM_INDEX" val="7a59e62a99e247caba3f6c86c8fe5ca4"/>
  <p:tag name="TAG_CONTENT_GROUPCOUNT" val="4"/>
  <p:tag name="TAG_CONTENT_GROUPINDEX" val="2"/>
  <p:tag name="YOO_CHATSHAPE_TYPE" val="YOO_CHATSHAPE_CHILDCONTENT"/>
</p:tagLst>
</file>

<file path=ppt/tags/tag12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20.xml><?xml version="1.0" encoding="utf-8"?>
<p:tagLst xmlns:p="http://schemas.openxmlformats.org/presentationml/2006/main">
  <p:tag name="TAG_CONTENT_DIAGRAM_INDEX" val="7a59e62a99e247caba3f6c86c8fe5ca4"/>
  <p:tag name="TAG_CONTENT_GROUPCOUNT" val="4"/>
  <p:tag name="TAG_CONTENT_GROUPINDEX" val="2"/>
  <p:tag name="YOO_CHATSHAPE_TYPE" val="YOO_CHATSHAPE_CHILDTITLE"/>
</p:tagLst>
</file>

<file path=ppt/tags/tag121.xml><?xml version="1.0" encoding="utf-8"?>
<p:tagLst xmlns:p="http://schemas.openxmlformats.org/presentationml/2006/main">
  <p:tag name="TAG_CONTENT_DIAGRAM_INDEX" val="7a59e62a99e247caba3f6c86c8fe5ca4"/>
  <p:tag name="TAG_CONTENT_GROUPCOUNT" val="4"/>
  <p:tag name="TAG_CONTENT_GROUPINDEX" val="3"/>
  <p:tag name="YOO_CHATSHAPE_TYPE" val="YOO_CHATSHAPE_CHILDCONTENT"/>
</p:tagLst>
</file>

<file path=ppt/tags/tag122.xml><?xml version="1.0" encoding="utf-8"?>
<p:tagLst xmlns:p="http://schemas.openxmlformats.org/presentationml/2006/main">
  <p:tag name="TAG_CONTENT_DIAGRAM_INDEX" val="7a59e62a99e247caba3f6c86c8fe5ca4"/>
  <p:tag name="TAG_CONTENT_GROUPCOUNT" val="4"/>
  <p:tag name="TAG_CONTENT_GROUPINDEX" val="3"/>
  <p:tag name="YOO_CHATSHAPE_TYPE" val="YOO_CHATSHAPE_CHILDTITLE"/>
</p:tagLst>
</file>

<file path=ppt/tags/tag123.xml><?xml version="1.0" encoding="utf-8"?>
<p:tagLst xmlns:p="http://schemas.openxmlformats.org/presentationml/2006/main">
  <p:tag name="TAG_CONTENT_DIAGRAM_INDEX" val="7a59e62a99e247caba3f6c86c8fe5ca4"/>
  <p:tag name="TAG_CONTENT_GROUPCOUNT" val="4"/>
  <p:tag name="TAG_CONTENT_GROUPINDEX" val="4"/>
  <p:tag name="YOO_CHATSHAPE_TYPE" val="YOO_CHATSHAPE_CHILDCONTENT"/>
</p:tagLst>
</file>

<file path=ppt/tags/tag124.xml><?xml version="1.0" encoding="utf-8"?>
<p:tagLst xmlns:p="http://schemas.openxmlformats.org/presentationml/2006/main">
  <p:tag name="TAG_CONTENT_DIAGRAM_INDEX" val="7a59e62a99e247caba3f6c86c8fe5ca4"/>
  <p:tag name="TAG_CONTENT_GROUPCOUNT" val="4"/>
  <p:tag name="TAG_CONTENT_GROUPINDEX" val="4"/>
  <p:tag name="YOO_CHATSHAPE_TYPE" val="YOO_CHATSHAPE_CHILDTITLE"/>
</p:tagLst>
</file>

<file path=ppt/tags/tag125.xml><?xml version="1.0" encoding="utf-8"?>
<p:tagLst xmlns:p="http://schemas.openxmlformats.org/presentationml/2006/main">
  <p:tag name="YOO_CHATSHAPE_TYPE" val="YOO_CHATSHAPE_TITLE"/>
</p:tagLst>
</file>

<file path=ppt/tags/tag126.xml><?xml version="1.0" encoding="utf-8"?>
<p:tagLst xmlns:p="http://schemas.openxmlformats.org/presentationml/2006/main">
  <p:tag name="YOO_CHATSHAPE_TYPE" val="YOO_CHATSHAPE_DECORATION"/>
</p:tagLst>
</file>

<file path=ppt/tags/tag127.xml><?xml version="1.0" encoding="utf-8"?>
<p:tagLst xmlns:p="http://schemas.openxmlformats.org/presentationml/2006/main">
  <p:tag name="YOO_CHATSHAPE_TYPE" val="YOO_CHATSHAPE_DECORATION"/>
</p:tagLst>
</file>

<file path=ppt/tags/tag128.xml><?xml version="1.0" encoding="utf-8"?>
<p:tagLst xmlns:p="http://schemas.openxmlformats.org/presentationml/2006/main">
  <p:tag name="TAG_CHATSHAPE_LINK" val="sp:标题"/>
  <p:tag name="YOO_CHATSHAPE_TYPE" val="YOO_CHATSHAPE_PAGEDECORATE"/>
</p:tagLst>
</file>

<file path=ppt/tags/tag129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13.xml><?xml version="1.0" encoding="utf-8"?>
<p:tagLst xmlns:p="http://schemas.openxmlformats.org/presentationml/2006/main">
  <p:tag name="YOO_CHATSHAPE_ITEM" val="5"/>
  <p:tag name="YOO_CHATSHAPE_TYPE" val="YOO_CHATSHAPE_ITEM"/>
</p:tagLst>
</file>

<file path=ppt/tags/tag130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131.xml><?xml version="1.0" encoding="utf-8"?>
<p:tagLst xmlns:p="http://schemas.openxmlformats.org/presentationml/2006/main">
  <p:tag name="TAG_AIGCCREATORID" val="AIGC生成内容仅供参考-2025/8/19 18:27:56"/>
  <p:tag name="TAG_CHAPTER_ID" val="3"/>
  <p:tag name="TAG_CONTENT_TYPE" val="二级大纲4"/>
  <p:tag name="TAG_SECTION_ID" val="1"/>
  <p:tag name="YOO_CHATPAGE_TYPE" val="TAG_CHATPAGE_MULTCONTENT"/>
  <p:tag name="YOO_CHATSHAPE_TITLE" val="社区设施维护与保养管理系统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32.xml><?xml version="1.0" encoding="utf-8"?>
<p:tagLst xmlns:p="http://schemas.openxmlformats.org/presentationml/2006/main">
  <p:tag name="KSO_WM_BEAUTIFY_FLAG" val=""/>
  <p:tag name="YOO_CHATSHAPE_TYPE" val="YOO_CHATSHAPE_TITLE"/>
</p:tagLst>
</file>

<file path=ppt/tags/tag133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34.xml><?xml version="1.0" encoding="utf-8"?>
<p:tagLst xmlns:p="http://schemas.openxmlformats.org/presentationml/2006/main">
  <p:tag name="TAG_CHATPAGE_CHAPTER" val="4"/>
  <p:tag name="YOO_CHATSHAPE_TYPE" val="YOO_CHATSHAPE_NUM"/>
</p:tagLst>
</file>

<file path=ppt/tags/tag135.xml><?xml version="1.0" encoding="utf-8"?>
<p:tagLst xmlns:p="http://schemas.openxmlformats.org/presentationml/2006/main">
  <p:tag name="TAG_AIGCCREATORID" val="AIGC生成内容仅供参考-2025/8/19 18:27:56"/>
  <p:tag name="TAG_CHAPTER_ID" val="4"/>
  <p:tag name="YOO_CHATPAGE_TYPE" val="TAG_CHATPAGE_CHAPTER"/>
  <p:tag name="YOO_CHATSHAPE_TITLE" val="社区文化传承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36.xml><?xml version="1.0" encoding="utf-8"?>
<p:tagLst xmlns:p="http://schemas.openxmlformats.org/presentationml/2006/main">
  <p:tag name="YOO_CHATSHAPE_TYPE" val="YOO_CHATSHAPE_DECORATION"/>
</p:tagLst>
</file>

<file path=ppt/tags/tag137.xml><?xml version="1.0" encoding="utf-8"?>
<p:tagLst xmlns:p="http://schemas.openxmlformats.org/presentationml/2006/main">
  <p:tag name="PA" val="v5.2.12"/>
  <p:tag name="TAG_CONTENT_SUBINDEX" val="1"/>
  <p:tag name="YOO_CHATSHAPE_TYPE" val="YOO_CHATSHAPE_HIDDEN"/>
</p:tagLst>
</file>

<file path=ppt/tags/tag138.xml><?xml version="1.0" encoding="utf-8"?>
<p:tagLst xmlns:p="http://schemas.openxmlformats.org/presentationml/2006/main">
  <p:tag name="PA" val="v5.2.12"/>
  <p:tag name="YOO_CHATSHAPE_TYPE" val="YOO_CHATSHAPE_DECORATION"/>
</p:tagLst>
</file>

<file path=ppt/tags/tag139.xml><?xml version="1.0" encoding="utf-8"?>
<p:tagLst xmlns:p="http://schemas.openxmlformats.org/presentationml/2006/main">
  <p:tag name="YOO_CHATSHAPE_TYPE" val="YOO_CHATSHAPE_TITLE"/>
</p:tagLst>
</file>

<file path=ppt/tags/tag14.xml><?xml version="1.0" encoding="utf-8"?>
<p:tagLst xmlns:p="http://schemas.openxmlformats.org/presentationml/2006/main">
  <p:tag name="TAG_CHATSHAPE_SUBTITLE_TYPE" val="YOO_CHATPAGE_CATALOG_DETAIL"/>
  <p:tag name="YOO_CHAT_DIAGRAM_SHAPETYPE" val="YOO_CHATSHAPE_DIAGRAM_SUBTITLE"/>
</p:tagLst>
</file>

<file path=ppt/tags/tag140.xml><?xml version="1.0" encoding="utf-8"?>
<p:tagLst xmlns:p="http://schemas.openxmlformats.org/presentationml/2006/main">
  <p:tag name="YOO_CHATSHAPE_TYPE" val="YOO_CHATSHAPE_CONTENT"/>
</p:tagLst>
</file>

<file path=ppt/tags/tag141.xml><?xml version="1.0" encoding="utf-8"?>
<p:tagLst xmlns:p="http://schemas.openxmlformats.org/presentationml/2006/main">
  <p:tag name="PA" val="v5.2.12"/>
  <p:tag name="TAG_CONTENT_SUBINDEX" val="2"/>
  <p:tag name="YOO_CHATSHAPE_TYPE" val="YOO_CHATSHAPE_IMAGE"/>
</p:tagLst>
</file>

<file path=ppt/tags/tag142.xml><?xml version="1.0" encoding="utf-8"?>
<p:tagLst xmlns:p="http://schemas.openxmlformats.org/presentationml/2006/main">
  <p:tag name="PA" val="v5.2.12"/>
  <p:tag name="TAG_CONTENT_SUBINDEX" val="1"/>
  <p:tag name="YOO_CHATSHAPE_TYPE" val="YOO_CHATSHAPE_IMAGE"/>
</p:tagLst>
</file>

<file path=ppt/tags/tag143.xml><?xml version="1.0" encoding="utf-8"?>
<p:tagLst xmlns:p="http://schemas.openxmlformats.org/presentationml/2006/main">
  <p:tag name="TAG_AIGCCREATORID" val="AIGC生成内容仅供参考-2025/8/19 18:27:56"/>
  <p:tag name="TAG_CHAPTER_ID" val="4"/>
  <p:tag name="TAG_CONTENT_TYPE" val="1标题1内容2图"/>
  <p:tag name="TAG_SECTION_ID" val="0"/>
  <p:tag name="YOO_CHATPAGE_TYPE" val="TAG_CHATPAGE_CONTENT"/>
  <p:tag name="YOO_CHATSHAPE_TITLE" val="社区文化活动线上线下融合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44.xml><?xml version="1.0" encoding="utf-8"?>
<p:tagLst xmlns:p="http://schemas.openxmlformats.org/presentationml/2006/main">
  <p:tag name="YOO_CHATSHAPE_TYPE" val="YOO_CHATSHAPE_IMAGE"/>
</p:tagLst>
</file>

<file path=ppt/tags/tag145.xml><?xml version="1.0" encoding="utf-8"?>
<p:tagLst xmlns:p="http://schemas.openxmlformats.org/presentationml/2006/main">
  <p:tag name="YOO_CHATSHAPE_TYPE" val="YOO_CHATSHAPE_DECORATION"/>
</p:tagLst>
</file>

<file path=ppt/tags/tag146.xml><?xml version="1.0" encoding="utf-8"?>
<p:tagLst xmlns:p="http://schemas.openxmlformats.org/presentationml/2006/main">
  <p:tag name="TAG_CONTENT_DIAGRAM_INDEX" val="fc7fc4cf45444508a72960e47d1b6342"/>
  <p:tag name="TAG_CONTENT_GROUPCOUNT" val="3"/>
  <p:tag name="TAG_CONTENT_GROUPINDEX" val="3"/>
  <p:tag name="YOO_CHATSHAPE_TYPE" val="YOO_CHATSHAPE_CHILDDECORATE"/>
</p:tagLst>
</file>

<file path=ppt/tags/tag147.xml><?xml version="1.0" encoding="utf-8"?>
<p:tagLst xmlns:p="http://schemas.openxmlformats.org/presentationml/2006/main">
  <p:tag name="TAG_CONTENT_DIAGRAM_INDEX" val="fc7fc4cf45444508a72960e47d1b6342"/>
  <p:tag name="TAG_CONTENT_GROUPCOUNT" val="3"/>
  <p:tag name="TAG_CONTENT_GROUPINDEX" val="1"/>
  <p:tag name="YOO_CHATSHAPE_TYPE" val="YOO_CHATSHAPE_CHILDDECORATE"/>
</p:tagLst>
</file>

<file path=ppt/tags/tag148.xml><?xml version="1.0" encoding="utf-8"?>
<p:tagLst xmlns:p="http://schemas.openxmlformats.org/presentationml/2006/main">
  <p:tag name="TAG_CONTENT_DIAGRAM_INDEX" val="fc7fc4cf45444508a72960e47d1b6342"/>
  <p:tag name="TAG_CONTENT_GROUPCOUNT" val="3"/>
  <p:tag name="TAG_CONTENT_GROUPINDEX" val="2"/>
  <p:tag name="YOO_CHATSHAPE_TYPE" val="YOO_CHATSHAPE_CHILDDECORATE"/>
</p:tagLst>
</file>

<file path=ppt/tags/tag149.xml><?xml version="1.0" encoding="utf-8"?>
<p:tagLst xmlns:p="http://schemas.openxmlformats.org/presentationml/2006/main">
  <p:tag name="TAG_CONTENT_DIAGRAM_INDEX" val="fc7fc4cf45444508a72960e47d1b6342"/>
  <p:tag name="TAG_CONTENT_GROUPCOUNT" val="3"/>
  <p:tag name="TAG_CONTENT_GROUPINDEX" val="2"/>
  <p:tag name="YOO_CHATSHAPE_TYPE" val="YOO_CHATSHAPE_ICON"/>
</p:tagLst>
</file>

<file path=ppt/tags/tag15.xml><?xml version="1.0" encoding="utf-8"?>
<p:tagLst xmlns:p="http://schemas.openxmlformats.org/presentationml/2006/main">
  <p:tag name="YOO_CHAT_DIAGRAM_SHAPETYPE" val="YOO_CHATSHAPE_DIAGRAM_TITLE"/>
</p:tagLst>
</file>

<file path=ppt/tags/tag150.xml><?xml version="1.0" encoding="utf-8"?>
<p:tagLst xmlns:p="http://schemas.openxmlformats.org/presentationml/2006/main">
  <p:tag name="TAG_CONTENT_DIAGRAM_INDEX" val="fc7fc4cf45444508a72960e47d1b6342"/>
  <p:tag name="TAG_CONTENT_GROUPCOUNT" val="3"/>
  <p:tag name="TAG_CONTENT_GROUPINDEX" val="3"/>
  <p:tag name="YOO_CHATSHAPE_TYPE" val="YOO_CHATSHAPE_ICON"/>
</p:tagLst>
</file>

<file path=ppt/tags/tag151.xml><?xml version="1.0" encoding="utf-8"?>
<p:tagLst xmlns:p="http://schemas.openxmlformats.org/presentationml/2006/main">
  <p:tag name="TAG_CONTENT_DIAGRAM_INDEX" val="fc7fc4cf45444508a72960e47d1b6342"/>
  <p:tag name="TAG_CONTENT_GROUPCOUNT" val="3"/>
  <p:tag name="TAG_CONTENT_GROUPINDEX" val="3"/>
  <p:tag name="YOO_CHATSHAPE_TYPE" val="YOO_CHATSHAPE_DECORATION"/>
</p:tagLst>
</file>

<file path=ppt/tags/tag152.xml><?xml version="1.0" encoding="utf-8"?>
<p:tagLst xmlns:p="http://schemas.openxmlformats.org/presentationml/2006/main">
  <p:tag name="TAG_CONTENT_DIAGRAM_INDEX" val="fc7fc4cf45444508a72960e47d1b6342"/>
  <p:tag name="TAG_CONTENT_GROUPCOUNT" val="3"/>
  <p:tag name="TAG_CONTENT_GROUPINDEX" val="3"/>
  <p:tag name="YOO_CHATSHAPE_TYPE" val="YOO_CHATSHAPE_DECORATION"/>
</p:tagLst>
</file>

<file path=ppt/tags/tag153.xml><?xml version="1.0" encoding="utf-8"?>
<p:tagLst xmlns:p="http://schemas.openxmlformats.org/presentationml/2006/main">
  <p:tag name="TAG_CONTENT_DIAGRAM_INDEX" val="fc7fc4cf45444508a72960e47d1b6342"/>
  <p:tag name="TAG_CONTENT_GROUPCOUNT" val="3"/>
  <p:tag name="TAG_CONTENT_GROUPINDEX" val="1"/>
  <p:tag name="YOO_CHATSHAPE_TYPE" val="YOO_CHATSHAPE_ICON"/>
</p:tagLst>
</file>

<file path=ppt/tags/tag154.xml><?xml version="1.0" encoding="utf-8"?>
<p:tagLst xmlns:p="http://schemas.openxmlformats.org/presentationml/2006/main">
  <p:tag name="TAG_CONTENT_DIAGRAM_INDEX" val="fc7fc4cf45444508a72960e47d1b6342"/>
  <p:tag name="TAG_CONTENT_GROUPCOUNT" val="3"/>
  <p:tag name="TAG_CONTENT_GROUPINDEX" val="1"/>
  <p:tag name="YOO_CHATSHAPE_TYPE" val="YOO_CHATSHAPE_DECORATION"/>
</p:tagLst>
</file>

<file path=ppt/tags/tag155.xml><?xml version="1.0" encoding="utf-8"?>
<p:tagLst xmlns:p="http://schemas.openxmlformats.org/presentationml/2006/main">
  <p:tag name="TAG_CONTENT_DIAGRAM_INDEX" val="fc7fc4cf45444508a72960e47d1b6342"/>
  <p:tag name="TAG_CONTENT_GROUPCOUNT" val="3"/>
  <p:tag name="TAG_CONTENT_GROUPINDEX" val="1"/>
  <p:tag name="YOO_CHATSHAPE_TYPE" val="YOO_CHATSHAPE_DECORATION"/>
</p:tagLst>
</file>

<file path=ppt/tags/tag156.xml><?xml version="1.0" encoding="utf-8"?>
<p:tagLst xmlns:p="http://schemas.openxmlformats.org/presentationml/2006/main">
  <p:tag name="TAG_CONTENT_DIAGRAM_INDEX" val="fc7fc4cf45444508a72960e47d1b6342"/>
  <p:tag name="TAG_CONTENT_GROUPCOUNT" val="3"/>
  <p:tag name="TAG_CONTENT_GROUPINDEX" val="1"/>
  <p:tag name="YOO_CHATSHAPE_TYPE" val="YOO_CHATSHAPE_CHILDCONTENT"/>
</p:tagLst>
</file>

<file path=ppt/tags/tag157.xml><?xml version="1.0" encoding="utf-8"?>
<p:tagLst xmlns:p="http://schemas.openxmlformats.org/presentationml/2006/main">
  <p:tag name="PA" val="v4.1.3"/>
  <p:tag name="TAG_CONTENT_DIAGRAM_INDEX" val="fc7fc4cf45444508a72960e47d1b6342"/>
  <p:tag name="TAG_CONTENT_GROUPCOUNT" val="3"/>
  <p:tag name="TAG_CONTENT_GROUPINDEX" val="1"/>
  <p:tag name="YOO_CHATSHAPE_TYPE" val="YOO_CHATSHAPE_CHILDTITLE"/>
</p:tagLst>
</file>

<file path=ppt/tags/tag158.xml><?xml version="1.0" encoding="utf-8"?>
<p:tagLst xmlns:p="http://schemas.openxmlformats.org/presentationml/2006/main">
  <p:tag name="TAG_CONTENT_DIAGRAM_INDEX" val="fc7fc4cf45444508a72960e47d1b6342"/>
  <p:tag name="TAG_CONTENT_GROUPCOUNT" val="3"/>
  <p:tag name="TAG_CONTENT_GROUPINDEX" val="2"/>
  <p:tag name="YOO_CHATSHAPE_TYPE" val="YOO_CHATSHAPE_CHILDCONTENT"/>
</p:tagLst>
</file>

<file path=ppt/tags/tag159.xml><?xml version="1.0" encoding="utf-8"?>
<p:tagLst xmlns:p="http://schemas.openxmlformats.org/presentationml/2006/main">
  <p:tag name="PA" val="v4.1.3"/>
  <p:tag name="TAG_CONTENT_DIAGRAM_INDEX" val="fc7fc4cf45444508a72960e47d1b6342"/>
  <p:tag name="TAG_CONTENT_GROUPCOUNT" val="3"/>
  <p:tag name="TAG_CONTENT_GROUPINDEX" val="2"/>
  <p:tag name="YOO_CHATSHAPE_TYPE" val="YOO_CHATSHAPE_CHILDTITLE"/>
</p:tagLst>
</file>

<file path=ppt/tags/tag16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60.xml><?xml version="1.0" encoding="utf-8"?>
<p:tagLst xmlns:p="http://schemas.openxmlformats.org/presentationml/2006/main">
  <p:tag name="TAG_CONTENT_DIAGRAM_INDEX" val="fc7fc4cf45444508a72960e47d1b6342"/>
  <p:tag name="TAG_CONTENT_GROUPCOUNT" val="3"/>
  <p:tag name="TAG_CONTENT_GROUPINDEX" val="3"/>
  <p:tag name="YOO_CHATSHAPE_TYPE" val="YOO_CHATSHAPE_CHILDCONTENT"/>
</p:tagLst>
</file>

<file path=ppt/tags/tag161.xml><?xml version="1.0" encoding="utf-8"?>
<p:tagLst xmlns:p="http://schemas.openxmlformats.org/presentationml/2006/main">
  <p:tag name="PA" val="v4.1.3"/>
  <p:tag name="TAG_CONTENT_DIAGRAM_INDEX" val="fc7fc4cf45444508a72960e47d1b6342"/>
  <p:tag name="TAG_CONTENT_GROUPCOUNT" val="3"/>
  <p:tag name="TAG_CONTENT_GROUPINDEX" val="3"/>
  <p:tag name="YOO_CHATSHAPE_TYPE" val="YOO_CHATSHAPE_CHILDTITLE"/>
</p:tagLst>
</file>

<file path=ppt/tags/tag162.xml><?xml version="1.0" encoding="utf-8"?>
<p:tagLst xmlns:p="http://schemas.openxmlformats.org/presentationml/2006/main">
  <p:tag name="YOO_CHATSHAPE_TYPE" val="YOO_CHATSHAPE_TITLE"/>
</p:tagLst>
</file>

<file path=ppt/tags/tag163.xml><?xml version="1.0" encoding="utf-8"?>
<p:tagLst xmlns:p="http://schemas.openxmlformats.org/presentationml/2006/main">
  <p:tag name="TAG_AIGCCREATORID" val="AIGC生成内容仅供参考-2025/8/19 18:27:56"/>
  <p:tag name="TAG_CHAPTER_ID" val="4"/>
  <p:tag name="TAG_CONTENT_TYPE" val="二级大纲3"/>
  <p:tag name="TAG_SECTION_ID" val="1"/>
  <p:tag name="YOO_CHATPAGE_TYPE" val="TAG_CHATPAGE_MULTCONTENT"/>
  <p:tag name="YOO_CHATSHAPE_TITLE" val="社区历史与特色文化宣传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64.xml><?xml version="1.0" encoding="utf-8"?>
<p:tagLst xmlns:p="http://schemas.openxmlformats.org/presentationml/2006/main">
  <p:tag name="YOO_CHATSHAPE_TYPE" val="YOO_CHATSHAPE_TITLE"/>
</p:tagLst>
</file>

<file path=ppt/tags/tag165.xml><?xml version="1.0" encoding="utf-8"?>
<p:tagLst xmlns:p="http://schemas.openxmlformats.org/presentationml/2006/main">
  <p:tag name="YOO_CHATSHAPE_TYPE" val="YOO_CHATSHAPE_SUBTITLE"/>
</p:tagLst>
</file>

<file path=ppt/tags/tag166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  <p:tag name="KSO_WM_UNIT_TEXT_SHADOW_SCHEMECOLOR_INDEX" val="6"/>
  <p:tag name="KSO_WM_UNIT_TEXT_SHADOW_SCHEMECOLOR_INDEX_BRIGHTNESS" val="-0.25"/>
  <p:tag name="YOO_CHATSHAPE_TYPE" val="YOO_CHATSHAPE_DATE"/>
</p:tagLst>
</file>

<file path=ppt/tags/tag167.xml><?xml version="1.0" encoding="utf-8"?>
<p:tagLst xmlns:p="http://schemas.openxmlformats.org/presentationml/2006/main">
  <p:tag name="TAG_AIGCCREATORID" val="AIGC生成内容仅供参考-2025/8/19 18:27:56"/>
  <p:tag name="YOO_CHATPAGE_TYPE" val="TAG_CHATPAGE_END"/>
  <p:tag name="YOO_CHATSHAPE_TITLE" val="Thank You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68.xml><?xml version="1.0" encoding="utf-8"?>
<p:tagLst xmlns:p="http://schemas.openxmlformats.org/presentationml/2006/main">
  <p:tag name="TAG_AIGCCREATORID" val="AIGC生成内容仅供参考-2025/8/19 18:26:40"/>
  <p:tag name="TAG_CHATPAGE_CATALOG" val="智慧平台构建、民生服务创新、社区环境治理、智慧物业管理、社区文化传承"/>
  <p:tag name="TAG_PPT_THEMETITLE" val="智慧社区赋能民生服务"/>
  <p:tag name="TAG_PPT_THEMEWORD" val="社区工作民生服务"/>
  <p:tag name="TAG_PRESENTATION_SCENE" val="normal"/>
  <p:tag name="TAG_PRESENTATION_STYLE" val="商务"/>
  <p:tag name="TAG_PRESENTATION_TEMPLATE" val="{&quot;image&quot;:&quot;&quot;,&quot;sub_images&quot;:[],&quot;title&quot;:&quot;&quot;,&quot;style&quot;:&quot;商务&quot;,&quot;template_type&quot;:&quot;插图&quot;,&quot;isVector&quot;:false,&quot;color&quot;:&quot;红色&quot;,&quot;colorList&quot;:[&quot;#080808&quot;,&quot;#FFFFFF&quot;,&quot;#FFFFFF&quot;,&quot;#080808&quot;,&quot;#C74F33&quot;,&quot;#E58C7A&quot;,&quot;#EEB9AC&quot;,&quot;#FFFCF3&quot;,&quot;#EAA696&quot;,&quot;#D97865&quot;,&quot;#0563C1&quot;,&quot;#954F72&quot;],&quot;scene&quot;:&quot;&quot;,&quot;group&quot;:&quot;group_5&quot;,&quot;cover_id&quot;:&quot;6EZAKdr7TMq5&quot;,&quot;end_id&quot;:&quot;NEkB7JNc2hRa&quot;,&quot;catalog_id&quot;:&quot;6Dqt8mtgwFzu&quot;,&quot;chapter_id&quot;:&quot;jDQq3Du3SH93&quot;,&quot;content_ids&quot;:[],&quot;picture_url&quot;:&quot;&quot;,&quot;isuse&quot;:false,&quot;theme_colors&quot;:[],&quot;company&quot;:&quot;&quot;,&quot;logo_left&quot;:false,&quot;logoLight&quot;:&quot;&quot;,&quot;logoDark&quot;:&quot;&quot;,&quot;school&quot;:&quot;&quot;,&quot;isCollect&quot;:false,&quot;data_id&quot;:&quot;&quot;,&quot;userName&quot;:&quot;&quot;,&quot;authorName&quot;:&quot;&quot;,&quot;json&quot;:&quot;&quot;,&quot;index&quot;:0}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7.xml><?xml version="1.0" encoding="utf-8"?>
<p:tagLst xmlns:p="http://schemas.openxmlformats.org/presentationml/2006/main">
  <p:tag name="YOO_CHATSHAPE_ITEM" val="2"/>
  <p:tag name="YOO_CHATSHAPE_TYPE" val="YOO_CHATSHAPE_ITEM"/>
</p:tagLst>
</file>

<file path=ppt/tags/tag18.xml><?xml version="1.0" encoding="utf-8"?>
<p:tagLst xmlns:p="http://schemas.openxmlformats.org/presentationml/2006/main">
  <p:tag name="TAG_CHATSHAPE_SUBTITLE_TYPE" val="YOO_CHATPAGE_CATALOG_DETAIL"/>
  <p:tag name="YOO_CHAT_DIAGRAM_SHAPETYPE" val="YOO_CHATSHAPE_DIAGRAM_SUBTITLE"/>
</p:tagLst>
</file>

<file path=ppt/tags/tag19.xml><?xml version="1.0" encoding="utf-8"?>
<p:tagLst xmlns:p="http://schemas.openxmlformats.org/presentationml/2006/main">
  <p:tag name="YOO_CHAT_DIAGRAM_SHAPETYPE" val="YOO_CHATSHAPE_DIAGRAM_TITLE"/>
</p:tagLst>
</file>

<file path=ppt/tags/tag2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20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21.xml><?xml version="1.0" encoding="utf-8"?>
<p:tagLst xmlns:p="http://schemas.openxmlformats.org/presentationml/2006/main">
  <p:tag name="YOO_CHATSHAPE_ITEM" val="4"/>
  <p:tag name="YOO_CHATSHAPE_TYPE" val="YOO_CHATSHAPE_ITEM"/>
</p:tagLst>
</file>

<file path=ppt/tags/tag22.xml><?xml version="1.0" encoding="utf-8"?>
<p:tagLst xmlns:p="http://schemas.openxmlformats.org/presentationml/2006/main">
  <p:tag name="TAG_CHATSHAPE_SUBTITLE_TYPE" val="YOO_CHATPAGE_CATALOG_DETAIL"/>
  <p:tag name="YOO_CHAT_DIAGRAM_SHAPETYPE" val="YOO_CHATSHAPE_DIAGRAM_SUBTITLE"/>
</p:tagLst>
</file>

<file path=ppt/tags/tag23.xml><?xml version="1.0" encoding="utf-8"?>
<p:tagLst xmlns:p="http://schemas.openxmlformats.org/presentationml/2006/main">
  <p:tag name="YOO_CHAT_DIAGRAM_SHAPETYPE" val="YOO_CHATSHAPE_DIAGRAM_TITLE"/>
</p:tagLst>
</file>

<file path=ppt/tags/tag24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25.xml><?xml version="1.0" encoding="utf-8"?>
<p:tagLst xmlns:p="http://schemas.openxmlformats.org/presentationml/2006/main">
  <p:tag name="TAG_AIGCCREATORID" val="AIGC生成内容仅供参考-2025/8/19 18:27:56"/>
  <p:tag name="YOO_CHATPAGE_TYPE" val="TAG_CHATPAGE_CATALOG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6.xml><?xml version="1.0" encoding="utf-8"?>
<p:tagLst xmlns:p="http://schemas.openxmlformats.org/presentationml/2006/main">
  <p:tag name="KSO_WM_BEAUTIFY_FLAG" val=""/>
  <p:tag name="YOO_CHATSHAPE_TYPE" val="YOO_CHATSHAPE_TITLE"/>
</p:tagLst>
</file>

<file path=ppt/tags/tag27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28.xml><?xml version="1.0" encoding="utf-8"?>
<p:tagLst xmlns:p="http://schemas.openxmlformats.org/presentationml/2006/main">
  <p:tag name="TAG_CHATPAGE_CHAPTER" val="0"/>
  <p:tag name="YOO_CHATSHAPE_TYPE" val="YOO_CHATSHAPE_NUM"/>
</p:tagLst>
</file>

<file path=ppt/tags/tag29.xml><?xml version="1.0" encoding="utf-8"?>
<p:tagLst xmlns:p="http://schemas.openxmlformats.org/presentationml/2006/main">
  <p:tag name="TAG_AIGCCREATORID" val="AIGC生成内容仅供参考-2025/8/19 18:27:56"/>
  <p:tag name="TAG_CHAPTER_ID" val="0"/>
  <p:tag name="YOO_CHATPAGE_TYPE" val="TAG_CHATPAGE_CHAPTER"/>
  <p:tag name="YOO_CHATSHAPE_TITLE" val="智慧平台构建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  <p:tag name="KSO_WM_UNIT_TEXT_SHADOW_SCHEMECOLOR_INDEX" val="6"/>
  <p:tag name="KSO_WM_UNIT_TEXT_SHADOW_SCHEMECOLOR_INDEX_BRIGHTNESS" val="-0.25"/>
  <p:tag name="YOO_CHATSHAPE_TYPE" val="YOO_CHATSHAPE_DATE"/>
</p:tagLst>
</file>

<file path=ppt/tags/tag30.xml><?xml version="1.0" encoding="utf-8"?>
<p:tagLst xmlns:p="http://schemas.openxmlformats.org/presentationml/2006/main">
  <p:tag name="YOO_CHATSHAPE_TYPE" val="YOO_CHATSHAPE_TITLE"/>
</p:tagLst>
</file>

<file path=ppt/tags/tag31.xml><?xml version="1.0" encoding="utf-8"?>
<p:tagLst xmlns:p="http://schemas.openxmlformats.org/presentationml/2006/main">
  <p:tag name="TAG_CHATSHAPE_LINK" val="sp:子标题1"/>
  <p:tag name="TAG_CONTENT_DIAGRAM_INDEX" val="4445a5565459498f8566d9f3b5fcc8ee"/>
  <p:tag name="TAG_CONTENT_GROUPCOUNT" val="3"/>
  <p:tag name="TAG_CONTENT_GROUPINDEX" val="1"/>
  <p:tag name="TAG_CONTENT_SUBINDEX" val="1"/>
  <p:tag name="YOO_CHATSHAPE_TYPE" val="YOO_CHATSHAPE_CHILDDECORATE"/>
</p:tagLst>
</file>

<file path=ppt/tags/tag32.xml><?xml version="1.0" encoding="utf-8"?>
<p:tagLst xmlns:p="http://schemas.openxmlformats.org/presentationml/2006/main">
  <p:tag name="TAG_CHATSHAPE_LINK" val="sp:子标题1"/>
  <p:tag name="TAG_CONTENT_DIAGRAM_INDEX" val="4445a5565459498f8566d9f3b5fcc8ee"/>
  <p:tag name="TAG_CONTENT_GROUPCOUNT" val="3"/>
  <p:tag name="TAG_CONTENT_GROUPINDEX" val="1"/>
  <p:tag name="TAG_CONTENT_SUBINDEX" val="1"/>
  <p:tag name="YOO_CHATSHAPE_TYPE" val="YOO_CHATSHAPE_CHILDDECORATE"/>
</p:tagLst>
</file>

<file path=ppt/tags/tag33.xml><?xml version="1.0" encoding="utf-8"?>
<p:tagLst xmlns:p="http://schemas.openxmlformats.org/presentationml/2006/main">
  <p:tag name="TAG_CHATSHAPE_LINK" val="sp:子标题3"/>
  <p:tag name="TAG_CONTENT_DIAGRAM_INDEX" val="4445a5565459498f8566d9f3b5fcc8ee"/>
  <p:tag name="TAG_CONTENT_GROUPCOUNT" val="3"/>
  <p:tag name="TAG_CONTENT_GROUPINDEX" val="3"/>
  <p:tag name="TAG_CONTENT_SUBINDEX" val="3"/>
  <p:tag name="YOO_CHATSHAPE_TYPE" val="YOO_CHATSHAPE_CHILDDECORATE"/>
</p:tagLst>
</file>

<file path=ppt/tags/tag34.xml><?xml version="1.0" encoding="utf-8"?>
<p:tagLst xmlns:p="http://schemas.openxmlformats.org/presentationml/2006/main">
  <p:tag name="TAG_CHATSHAPE_LINK" val="sp:子标题2"/>
  <p:tag name="TAG_CONTENT_DIAGRAM_INDEX" val="4445a5565459498f8566d9f3b5fcc8ee"/>
  <p:tag name="TAG_CONTENT_GROUPCOUNT" val="3"/>
  <p:tag name="TAG_CONTENT_GROUPINDEX" val="2"/>
  <p:tag name="TAG_CONTENT_SUBINDEX" val="2"/>
  <p:tag name="YOO_CHATSHAPE_TYPE" val="YOO_CHATSHAPE_CHILDDECORATE"/>
</p:tagLst>
</file>

<file path=ppt/tags/tag35.xml><?xml version="1.0" encoding="utf-8"?>
<p:tagLst xmlns:p="http://schemas.openxmlformats.org/presentationml/2006/main">
  <p:tag name="TAG_CHATSHAPE_LINK" val="sp:子标题3"/>
  <p:tag name="TAG_CONTENT_DIAGRAM_INDEX" val="4445a5565459498f8566d9f3b5fcc8ee"/>
  <p:tag name="TAG_CONTENT_GROUPCOUNT" val="3"/>
  <p:tag name="TAG_CONTENT_GROUPINDEX" val="3"/>
  <p:tag name="TAG_CONTENT_SUBINDEX" val="3"/>
  <p:tag name="YOO_CHATSHAPE_TYPE" val="YOO_CHATSHAPE_CHILDDECORATE"/>
</p:tagLst>
</file>

<file path=ppt/tags/tag36.xml><?xml version="1.0" encoding="utf-8"?>
<p:tagLst xmlns:p="http://schemas.openxmlformats.org/presentationml/2006/main">
  <p:tag name="TAG_CHATSHAPE_LINK" val="sp:子标题2"/>
  <p:tag name="TAG_CONTENT_DIAGRAM_INDEX" val="4445a5565459498f8566d9f3b5fcc8ee"/>
  <p:tag name="TAG_CONTENT_GROUPCOUNT" val="3"/>
  <p:tag name="TAG_CONTENT_GROUPINDEX" val="2"/>
  <p:tag name="TAG_CONTENT_SUBINDEX" val="2"/>
  <p:tag name="YOO_CHATSHAPE_TYPE" val="YOO_CHATSHAPE_CHILDDECORATE"/>
</p:tagLst>
</file>

<file path=ppt/tags/tag37.xml><?xml version="1.0" encoding="utf-8"?>
<p:tagLst xmlns:p="http://schemas.openxmlformats.org/presentationml/2006/main">
  <p:tag name="TAG_CONTENT_DIAGRAM_INDEX" val="4445a5565459498f8566d9f3b5fcc8ee"/>
  <p:tag name="TAG_CONTENT_GROUPCOUNT" val="3"/>
  <p:tag name="TAG_CONTENT_GROUPINDEX" val="1"/>
  <p:tag name="TAG_CONTENT_SUBINDEX" val="1"/>
  <p:tag name="YOO_CHATSHAPE_TYPE" val="YOO_CHATSHAPE_CHILDTITLE"/>
</p:tagLst>
</file>

<file path=ppt/tags/tag38.xml><?xml version="1.0" encoding="utf-8"?>
<p:tagLst xmlns:p="http://schemas.openxmlformats.org/presentationml/2006/main">
  <p:tag name="TAG_CONTENT_DIAGRAM_INDEX" val="4445a5565459498f8566d9f3b5fcc8ee"/>
  <p:tag name="TAG_CONTENT_GROUPCOUNT" val="3"/>
  <p:tag name="TAG_CONTENT_GROUPINDEX" val="1"/>
  <p:tag name="TAG_CONTENT_SUBINDEX" val="1"/>
  <p:tag name="YOO_CHATSHAPE_TYPE" val="YOO_CHATSHAPE_CHILDCONTENT"/>
</p:tagLst>
</file>

<file path=ppt/tags/tag39.xml><?xml version="1.0" encoding="utf-8"?>
<p:tagLst xmlns:p="http://schemas.openxmlformats.org/presentationml/2006/main">
  <p:tag name="TAG_CONTENT_DIAGRAM_INDEX" val="4445a5565459498f8566d9f3b5fcc8ee"/>
  <p:tag name="TAG_CONTENT_GROUPCOUNT" val="3"/>
  <p:tag name="TAG_CONTENT_GROUPINDEX" val="2"/>
  <p:tag name="TAG_CONTENT_SUBINDEX" val="2"/>
  <p:tag name="YOO_CHATSHAPE_TYPE" val="YOO_CHATSHAPE_CHILDTITLE"/>
</p:tagLst>
</file>

<file path=ppt/tags/tag4.xml><?xml version="1.0" encoding="utf-8"?>
<p:tagLst xmlns:p="http://schemas.openxmlformats.org/presentationml/2006/main">
  <p:tag name="TAG_AIGCCREATORID" val="AIGC生成内容仅供参考-2025/8/19 18:27:56"/>
  <p:tag name="YOO_CHATPAGE_TYPE" val="TAG_CHATPAGE_COVER"/>
  <p:tag name="YOO_CHATSHAPE_TITLE" val="智慧社区赋能民生服务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40.xml><?xml version="1.0" encoding="utf-8"?>
<p:tagLst xmlns:p="http://schemas.openxmlformats.org/presentationml/2006/main">
  <p:tag name="TAG_CONTENT_DIAGRAM_INDEX" val="4445a5565459498f8566d9f3b5fcc8ee"/>
  <p:tag name="TAG_CONTENT_GROUPCOUNT" val="3"/>
  <p:tag name="TAG_CONTENT_GROUPINDEX" val="2"/>
  <p:tag name="TAG_CONTENT_SUBINDEX" val="2"/>
  <p:tag name="YOO_CHATSHAPE_TYPE" val="YOO_CHATSHAPE_CHILDCONTENT"/>
</p:tagLst>
</file>

<file path=ppt/tags/tag41.xml><?xml version="1.0" encoding="utf-8"?>
<p:tagLst xmlns:p="http://schemas.openxmlformats.org/presentationml/2006/main">
  <p:tag name="TAG_CONTENT_DIAGRAM_INDEX" val="4445a5565459498f8566d9f3b5fcc8ee"/>
  <p:tag name="TAG_CONTENT_GROUPCOUNT" val="3"/>
  <p:tag name="TAG_CONTENT_GROUPINDEX" val="3"/>
  <p:tag name="TAG_CONTENT_SUBINDEX" val="3"/>
  <p:tag name="YOO_CHATSHAPE_TYPE" val="YOO_CHATSHAPE_CHILDTITLE"/>
</p:tagLst>
</file>

<file path=ppt/tags/tag42.xml><?xml version="1.0" encoding="utf-8"?>
<p:tagLst xmlns:p="http://schemas.openxmlformats.org/presentationml/2006/main">
  <p:tag name="TAG_CONTENT_DIAGRAM_INDEX" val="4445a5565459498f8566d9f3b5fcc8ee"/>
  <p:tag name="TAG_CONTENT_GROUPCOUNT" val="3"/>
  <p:tag name="TAG_CONTENT_GROUPINDEX" val="3"/>
  <p:tag name="TAG_CONTENT_SUBINDEX" val="3"/>
  <p:tag name="YOO_CHATSHAPE_TYPE" val="YOO_CHATSHAPE_CHILDCONTENT"/>
</p:tagLst>
</file>

<file path=ppt/tags/tag43.xml><?xml version="1.0" encoding="utf-8"?>
<p:tagLst xmlns:p="http://schemas.openxmlformats.org/presentationml/2006/main">
  <p:tag name="TAG_CONTENT_DIAGRAM_INDEX" val="4445a5565459498f8566d9f3b5fcc8ee"/>
  <p:tag name="TAG_CONTENT_GROUPCOUNT" val="3"/>
  <p:tag name="TAG_CONTENT_GROUPINDEX" val="2"/>
  <p:tag name="TAG_CONTENT_SUBINDEX" val="2"/>
  <p:tag name="YOO_CHATSHAPE_TYPE" val="YOO_CHATSHAPE_ICON"/>
</p:tagLst>
</file>

<file path=ppt/tags/tag44.xml><?xml version="1.0" encoding="utf-8"?>
<p:tagLst xmlns:p="http://schemas.openxmlformats.org/presentationml/2006/main">
  <p:tag name="TAG_CONTENT_DIAGRAM_INDEX" val="4445a5565459498f8566d9f3b5fcc8ee"/>
  <p:tag name="TAG_CONTENT_GROUPCOUNT" val="3"/>
  <p:tag name="TAG_CONTENT_GROUPINDEX" val="1"/>
  <p:tag name="TAG_CONTENT_SUBINDEX" val="1"/>
  <p:tag name="YOO_CHATSHAPE_TYPE" val="YOO_CHATSHAPE_ICON"/>
</p:tagLst>
</file>

<file path=ppt/tags/tag45.xml><?xml version="1.0" encoding="utf-8"?>
<p:tagLst xmlns:p="http://schemas.openxmlformats.org/presentationml/2006/main">
  <p:tag name="TAG_CONTENT_DIAGRAM_INDEX" val="4445a5565459498f8566d9f3b5fcc8ee"/>
  <p:tag name="TAG_CONTENT_GROUPCOUNT" val="3"/>
  <p:tag name="TAG_CONTENT_GROUPINDEX" val="3"/>
  <p:tag name="TAG_CONTENT_SUBINDEX" val="3"/>
  <p:tag name="YOO_CHATSHAPE_TYPE" val="YOO_CHATSHAPE_ICON"/>
</p:tagLst>
</file>

<file path=ppt/tags/tag46.xml><?xml version="1.0" encoding="utf-8"?>
<p:tagLst xmlns:p="http://schemas.openxmlformats.org/presentationml/2006/main">
  <p:tag name="TAG_AIGCCREATORID" val="AIGC生成内容仅供参考-2025/8/19 18:27:56"/>
  <p:tag name="TAG_CHAPTER_ID" val="0"/>
  <p:tag name="TAG_CONTENT_TYPE" val="二级大纲3"/>
  <p:tag name="TAG_SECTION_ID" val="0"/>
  <p:tag name="YOO_CHATPAGE_TYPE" val="TAG_CHATPAGE_MULTCONTENT"/>
  <p:tag name="YOO_CHATSHAPE_TITLE" val="智慧社区服务系统设计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47.xml><?xml version="1.0" encoding="utf-8"?>
<p:tagLst xmlns:p="http://schemas.openxmlformats.org/presentationml/2006/main">
  <p:tag name="YOO_CHATSHAPE_TYPE" val="YOO_CHATSHAPE_PAGEDECORATE"/>
</p:tagLst>
</file>

<file path=ppt/tags/tag48.xml><?xml version="1.0" encoding="utf-8"?>
<p:tagLst xmlns:p="http://schemas.openxmlformats.org/presentationml/2006/main">
  <p:tag name="TAG_CONTENT_SUBINDEX" val="2"/>
  <p:tag name="YOO_CHATSHAPE_TYPE" val="YOO_CHATSHAPE_HIDDEN"/>
</p:tagLst>
</file>

<file path=ppt/tags/tag49.xml><?xml version="1.0" encoding="utf-8"?>
<p:tagLst xmlns:p="http://schemas.openxmlformats.org/presentationml/2006/main">
  <p:tag name="TAG_CONTENT_GROUPINDEX" val="1"/>
  <p:tag name="TAG_CONTENT_SUBINDEX" val="1"/>
  <p:tag name="YOO_CHATSHAPE_TYPE" val="YOO_CHATSHAPE_IMAGE"/>
</p:tagLst>
</file>

<file path=ppt/tags/tag5.xml><?xml version="1.0" encoding="utf-8"?>
<p:tagLst xmlns:p="http://schemas.openxmlformats.org/presentationml/2006/main">
  <p:tag name="YOO_CHATSHAPE_ITEM" val="1"/>
  <p:tag name="YOO_CHATSHAPE_TYPE" val="YOO_CHATSHAPE_ITEM"/>
</p:tagLst>
</file>

<file path=ppt/tags/tag50.xml><?xml version="1.0" encoding="utf-8"?>
<p:tagLst xmlns:p="http://schemas.openxmlformats.org/presentationml/2006/main">
  <p:tag name="TAG_CONTENT_GROUPINDEX" val="2"/>
  <p:tag name="TAG_CONTENT_SUBINDEX" val="2"/>
  <p:tag name="YOO_CHATSHAPE_TYPE" val="YOO_CHATSHAPE_IMAGE"/>
</p:tagLst>
</file>

<file path=ppt/tags/tag51.xml><?xml version="1.0" encoding="utf-8"?>
<p:tagLst xmlns:p="http://schemas.openxmlformats.org/presentationml/2006/main">
  <p:tag name="YOO_CHATSHAPE_TYPE" val="YOO_CHATSHAPE_TITLE"/>
</p:tagLst>
</file>

<file path=ppt/tags/tag52.xml><?xml version="1.0" encoding="utf-8"?>
<p:tagLst xmlns:p="http://schemas.openxmlformats.org/presentationml/2006/main">
  <p:tag name="TAG_CONTENT_DIAGRAM_INDEX" val="9e1e89adda8c47d5bcc4342be6f06ec7"/>
  <p:tag name="TAG_CONTENT_GROUPCOUNT" val="2"/>
  <p:tag name="TAG_CONTENT_GROUPINDEX" val="1"/>
  <p:tag name="TAG_CONTENT_SUBINDEX" val="1"/>
  <p:tag name="YOO_CHATSHAPE_TYPE" val="YOO_CHATSHAPE_CHILDTITLE"/>
</p:tagLst>
</file>

<file path=ppt/tags/tag53.xml><?xml version="1.0" encoding="utf-8"?>
<p:tagLst xmlns:p="http://schemas.openxmlformats.org/presentationml/2006/main">
  <p:tag name="TAG_CONTENT_DIAGRAM_INDEX" val="9e1e89adda8c47d5bcc4342be6f06ec7"/>
  <p:tag name="TAG_CONTENT_GROUPCOUNT" val="2"/>
  <p:tag name="TAG_CONTENT_GROUPINDEX" val="2"/>
  <p:tag name="TAG_CONTENT_SUBINDEX" val="2"/>
  <p:tag name="YOO_CHATSHAPE_TYPE" val="YOO_CHATSHAPE_CHILDTITLE"/>
</p:tagLst>
</file>

<file path=ppt/tags/tag54.xml><?xml version="1.0" encoding="utf-8"?>
<p:tagLst xmlns:p="http://schemas.openxmlformats.org/presentationml/2006/main">
  <p:tag name="TAG_CONTENT_DIAGRAM_INDEX" val="9e1e89adda8c47d5bcc4342be6f06ec7"/>
  <p:tag name="TAG_CONTENT_GROUPCOUNT" val="2"/>
  <p:tag name="TAG_CONTENT_GROUPINDEX" val="1"/>
  <p:tag name="TAG_CONTENT_SUBINDEX" val="1"/>
  <p:tag name="YOO_CHATSHAPE_TYPE" val="YOO_CHATSHAPE_CHILDCONTENT"/>
</p:tagLst>
</file>

<file path=ppt/tags/tag55.xml><?xml version="1.0" encoding="utf-8"?>
<p:tagLst xmlns:p="http://schemas.openxmlformats.org/presentationml/2006/main">
  <p:tag name="TAG_CONTENT_DIAGRAM_INDEX" val="9e1e89adda8c47d5bcc4342be6f06ec7"/>
  <p:tag name="TAG_CONTENT_GROUPCOUNT" val="2"/>
  <p:tag name="TAG_CONTENT_GROUPINDEX" val="2"/>
  <p:tag name="TAG_CONTENT_SUBINDEX" val="2"/>
  <p:tag name="YOO_CHATSHAPE_TYPE" val="YOO_CHATSHAPE_CHILDCONTENT"/>
</p:tagLst>
</file>

<file path=ppt/tags/tag56.xml><?xml version="1.0" encoding="utf-8"?>
<p:tagLst xmlns:p="http://schemas.openxmlformats.org/presentationml/2006/main">
  <p:tag name="TAG_CONTENT_DIAGRAM_INDEX" val="9e1e89adda8c47d5bcc4342be6f06ec7"/>
  <p:tag name="TAG_CONTENT_GROUPCOUNT" val="2"/>
  <p:tag name="TAG_CONTENT_GROUPINDEX" val="1"/>
  <p:tag name="TAG_CONTENT_SUBINDEX" val="1"/>
  <p:tag name="YOO_CHATSHAPE_TYPE" val="YOO_CHATSHAPE_NUM"/>
</p:tagLst>
</file>

<file path=ppt/tags/tag57.xml><?xml version="1.0" encoding="utf-8"?>
<p:tagLst xmlns:p="http://schemas.openxmlformats.org/presentationml/2006/main">
  <p:tag name="TAG_CONTENT_DIAGRAM_INDEX" val="9e1e89adda8c47d5bcc4342be6f06ec7"/>
  <p:tag name="TAG_CONTENT_GROUPCOUNT" val="2"/>
  <p:tag name="TAG_CONTENT_GROUPINDEX" val="2"/>
  <p:tag name="TAG_CONTENT_SUBINDEX" val="2"/>
  <p:tag name="YOO_CHATSHAPE_TYPE" val="YOO_CHATSHAPE_NUM"/>
</p:tagLst>
</file>

<file path=ppt/tags/tag58.xml><?xml version="1.0" encoding="utf-8"?>
<p:tagLst xmlns:p="http://schemas.openxmlformats.org/presentationml/2006/main">
  <p:tag name="TAG_AIGCCREATORID" val="AIGC生成内容仅供参考-2025/8/19 18:27:56"/>
  <p:tag name="TAG_CHAPTER_ID" val="0"/>
  <p:tag name="TAG_CONTENT_TYPE" val="二级大纲2"/>
  <p:tag name="TAG_SECTION_ID" val="1"/>
  <p:tag name="YOO_CHATPAGE_TYPE" val="TAG_CHATPAGE_MULTCONTENT"/>
  <p:tag name="YOO_CHATSHAPE_TITLE" val="数据融合与信息处理机制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9.xml><?xml version="1.0" encoding="utf-8"?>
<p:tagLst xmlns:p="http://schemas.openxmlformats.org/presentationml/2006/main">
  <p:tag name="KSO_WM_BEAUTIFY_FLAG" val=""/>
  <p:tag name="YOO_CHATSHAPE_TYPE" val="YOO_CHATSHAPE_TITLE"/>
</p:tagLst>
</file>

<file path=ppt/tags/tag6.xml><?xml version="1.0" encoding="utf-8"?>
<p:tagLst xmlns:p="http://schemas.openxmlformats.org/presentationml/2006/main">
  <p:tag name="TAG_CHATSHAPE_SUBTITLE_TYPE" val="YOO_CHATPAGE_CATALOG_DETAIL"/>
  <p:tag name="YOO_CHAT_DIAGRAM_SHAPETYPE" val="YOO_CHATSHAPE_DIAGRAM_SUBTITLE"/>
</p:tagLst>
</file>

<file path=ppt/tags/tag60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61.xml><?xml version="1.0" encoding="utf-8"?>
<p:tagLst xmlns:p="http://schemas.openxmlformats.org/presentationml/2006/main">
  <p:tag name="TAG_CHATPAGE_CHAPTER" val="1"/>
  <p:tag name="YOO_CHATSHAPE_TYPE" val="YOO_CHATSHAPE_NUM"/>
</p:tagLst>
</file>

<file path=ppt/tags/tag62.xml><?xml version="1.0" encoding="utf-8"?>
<p:tagLst xmlns:p="http://schemas.openxmlformats.org/presentationml/2006/main">
  <p:tag name="TAG_AIGCCREATORID" val="AIGC生成内容仅供参考-2025/8/19 18:27:56"/>
  <p:tag name="TAG_CHAPTER_ID" val="1"/>
  <p:tag name="YOO_CHATPAGE_TYPE" val="TAG_CHATPAGE_CHAPTER"/>
  <p:tag name="YOO_CHATSHAPE_TITLE" val="民生服务创新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63.xml><?xml version="1.0" encoding="utf-8"?>
<p:tagLst xmlns:p="http://schemas.openxmlformats.org/presentationml/2006/main">
  <p:tag name="TAG_CONTENT_SUBINDEX" val="3"/>
  <p:tag name="YOO_CHATSHAPE_TYPE" val="YOO_CHATSHAPE_HIDDEN"/>
</p:tagLst>
</file>

<file path=ppt/tags/tag64.xml><?xml version="1.0" encoding="utf-8"?>
<p:tagLst xmlns:p="http://schemas.openxmlformats.org/presentationml/2006/main">
  <p:tag name="YOO_CHATSHAPE_TYPE" val="YOO_CHATSHAPE_DECORATION"/>
</p:tagLst>
</file>

<file path=ppt/tags/tag65.xml><?xml version="1.0" encoding="utf-8"?>
<p:tagLst xmlns:p="http://schemas.openxmlformats.org/presentationml/2006/main">
  <p:tag name="YOO_CHATSHAPE_TYPE" val="YOO_CHATSHAPE_WORDCLOUD"/>
</p:tagLst>
</file>

<file path=ppt/tags/tag66.xml><?xml version="1.0" encoding="utf-8"?>
<p:tagLst xmlns:p="http://schemas.openxmlformats.org/presentationml/2006/main">
  <p:tag name="YOO_CHATSHAPE_TYPE" val="YOO_CHATSHAPE_TITLE"/>
</p:tagLst>
</file>

<file path=ppt/tags/tag67.xml><?xml version="1.0" encoding="utf-8"?>
<p:tagLst xmlns:p="http://schemas.openxmlformats.org/presentationml/2006/main">
  <p:tag name="YOO_CHATSHAPE_TYPE" val="YOO_CHATSHAPE_CONTENT"/>
</p:tagLst>
</file>

<file path=ppt/tags/tag68.xml><?xml version="1.0" encoding="utf-8"?>
<p:tagLst xmlns:p="http://schemas.openxmlformats.org/presentationml/2006/main">
  <p:tag name="TAG_AIGCCREATORID" val="AIGC生成内容仅供参考-2025/8/19 18:27:56"/>
  <p:tag name="TAG_CHAPTER_ID" val="1"/>
  <p:tag name="TAG_CONTENT_TYPE" val="1标题1内容1图"/>
  <p:tag name="TAG_SECTION_ID" val="0"/>
  <p:tag name="YOO_CHATPAGE_TYPE" val="TAG_CHATPAGE_CONTENT"/>
  <p:tag name="YOO_CHATSHAPE_TITLE" val="个性化服务需求响应机制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69.xml><?xml version="1.0" encoding="utf-8"?>
<p:tagLst xmlns:p="http://schemas.openxmlformats.org/presentationml/2006/main">
  <p:tag name="TAG_CONTENT_DIAGRAM_INDEX" val="9991b1dea9a54241a31eb4542dc41237"/>
  <p:tag name="TAG_CONTENT_GROUPCOUNT" val="2"/>
  <p:tag name="TAG_CONTENT_GROUPINDEX" val="1"/>
  <p:tag name="TAG_CONTENT_SUBINDEX" val="1"/>
  <p:tag name="YOO_CHATSHAPE_TYPE" val="YOO_CHATSHAPE_IMAGE"/>
</p:tagLst>
</file>

<file path=ppt/tags/tag7.xml><?xml version="1.0" encoding="utf-8"?>
<p:tagLst xmlns:p="http://schemas.openxmlformats.org/presentationml/2006/main">
  <p:tag name="YOO_CHAT_DIAGRAM_SHAPETYPE" val="YOO_CHATSHAPE_DIAGRAM_TITLE"/>
</p:tagLst>
</file>

<file path=ppt/tags/tag70.xml><?xml version="1.0" encoding="utf-8"?>
<p:tagLst xmlns:p="http://schemas.openxmlformats.org/presentationml/2006/main">
  <p:tag name="TAG_CHATSHAPE_LINK" val="sp:子标题"/>
  <p:tag name="YOO_CHATSHAPE_TYPE" val="YOO_CHATSHAPE_PAGEDECORATE"/>
</p:tagLst>
</file>

<file path=ppt/tags/tag71.xml><?xml version="1.0" encoding="utf-8"?>
<p:tagLst xmlns:p="http://schemas.openxmlformats.org/presentationml/2006/main">
  <p:tag name="TAG_CHATSHAPE_LINK" val="sp:标题"/>
  <p:tag name="YOO_CHATSHAPE_TYPE" val="YOO_CHATSHAPE_PAGEDECORATE"/>
</p:tagLst>
</file>

<file path=ppt/tags/tag72.xml><?xml version="1.0" encoding="utf-8"?>
<p:tagLst xmlns:p="http://schemas.openxmlformats.org/presentationml/2006/main">
  <p:tag name="YOO_CHATSHAPE_TYPE" val="YOO_CHATSHAPE_TITLE"/>
</p:tagLst>
</file>

<file path=ppt/tags/tag73.xml><?xml version="1.0" encoding="utf-8"?>
<p:tagLst xmlns:p="http://schemas.openxmlformats.org/presentationml/2006/main">
  <p:tag name="TAG_CONTENT_DIAGRAM_INDEX" val="9991b1dea9a54241a31eb4542dc41237"/>
  <p:tag name="TAG_CONTENT_GROUPCOUNT" val="2"/>
  <p:tag name="TAG_CONTENT_GROUPINDEX" val="1"/>
  <p:tag name="TAG_CONTENT_SUBINDEX" val="2"/>
  <p:tag name="YOO_CHATSHAPE_TYPE" val="YOO_CHATSHAPE_CHILDTITLE"/>
</p:tagLst>
</file>

<file path=ppt/tags/tag74.xml><?xml version="1.0" encoding="utf-8"?>
<p:tagLst xmlns:p="http://schemas.openxmlformats.org/presentationml/2006/main">
  <p:tag name="TAG_CONTENT_DIAGRAM_INDEX" val="9991b1dea9a54241a31eb4542dc41237"/>
  <p:tag name="TAG_CONTENT_GROUPCOUNT" val="2"/>
  <p:tag name="TAG_CONTENT_GROUPINDEX" val="1"/>
  <p:tag name="TAG_CONTENT_SUBINDEX" val="2"/>
  <p:tag name="YOO_CHATSHAPE_TYPE" val="YOO_CHATSHAPE_CHILDCONTENT"/>
</p:tagLst>
</file>

<file path=ppt/tags/tag75.xml><?xml version="1.0" encoding="utf-8"?>
<p:tagLst xmlns:p="http://schemas.openxmlformats.org/presentationml/2006/main">
  <p:tag name="TAG_CONTENT_DIAGRAM_INDEX" val="9991b1dea9a54241a31eb4542dc41237"/>
  <p:tag name="TAG_CONTENT_GROUPCOUNT" val="2"/>
  <p:tag name="TAG_CONTENT_GROUPINDEX" val="2"/>
  <p:tag name="TAG_CONTENT_SUBINDEX" val="2"/>
  <p:tag name="YOO_CHATSHAPE_TYPE" val="YOO_CHATSHAPE_IMAGE"/>
</p:tagLst>
</file>

<file path=ppt/tags/tag76.xml><?xml version="1.0" encoding="utf-8"?>
<p:tagLst xmlns:p="http://schemas.openxmlformats.org/presentationml/2006/main">
  <p:tag name="TAG_CHATSHAPE_LINK" val="sp:子标题1"/>
  <p:tag name="TAG_CONTENT_DIAGRAM_INDEX" val="9991b1dea9a54241a31eb4542dc41237"/>
  <p:tag name="TAG_CONTENT_GROUPCOUNT" val="2"/>
  <p:tag name="TAG_CONTENT_GROUPINDEX" val="1"/>
  <p:tag name="TAG_CONTENT_SUBINDEX" val="1"/>
  <p:tag name="YOO_CHATSHAPE_TYPE" val="YOO_CHATSHAPE_CHILDDECORATE"/>
</p:tagLst>
</file>

<file path=ppt/tags/tag77.xml><?xml version="1.0" encoding="utf-8"?>
<p:tagLst xmlns:p="http://schemas.openxmlformats.org/presentationml/2006/main">
  <p:tag name="TAG_CHATSHAPE_LINK" val="sp:子标题2"/>
  <p:tag name="TAG_CONTENT_DIAGRAM_INDEX" val="9991b1dea9a54241a31eb4542dc41237"/>
  <p:tag name="TAG_CONTENT_GROUPCOUNT" val="2"/>
  <p:tag name="TAG_CONTENT_GROUPINDEX" val="2"/>
  <p:tag name="TAG_CONTENT_SUBINDEX" val="2"/>
  <p:tag name="YOO_CHATSHAPE_TYPE" val="YOO_CHATSHAPE_CHILDDECORATE"/>
</p:tagLst>
</file>

<file path=ppt/tags/tag78.xml><?xml version="1.0" encoding="utf-8"?>
<p:tagLst xmlns:p="http://schemas.openxmlformats.org/presentationml/2006/main">
  <p:tag name="TAG_CONTENT_DIAGRAM_INDEX" val="9991b1dea9a54241a31eb4542dc41237"/>
  <p:tag name="TAG_CONTENT_GROUPCOUNT" val="2"/>
  <p:tag name="TAG_CONTENT_GROUPINDEX" val="2"/>
  <p:tag name="TAG_CONTENT_SUBINDEX" val="1"/>
  <p:tag name="YOO_CHATSHAPE_TYPE" val="YOO_CHATSHAPE_CHILDTITLE"/>
</p:tagLst>
</file>

<file path=ppt/tags/tag79.xml><?xml version="1.0" encoding="utf-8"?>
<p:tagLst xmlns:p="http://schemas.openxmlformats.org/presentationml/2006/main">
  <p:tag name="TAG_CONTENT_DIAGRAM_INDEX" val="9991b1dea9a54241a31eb4542dc41237"/>
  <p:tag name="TAG_CONTENT_GROUPCOUNT" val="2"/>
  <p:tag name="TAG_CONTENT_GROUPINDEX" val="2"/>
  <p:tag name="TAG_CONTENT_SUBINDEX" val="1"/>
  <p:tag name="YOO_CHATSHAPE_TYPE" val="YOO_CHATSHAPE_CHILDCONTENT"/>
</p:tagLst>
</file>

<file path=ppt/tags/tag8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80.xml><?xml version="1.0" encoding="utf-8"?>
<p:tagLst xmlns:p="http://schemas.openxmlformats.org/presentationml/2006/main">
  <p:tag name="TAG_AIGCCREATORID" val="AIGC生成内容仅供参考-2025/8/19 18:27:56"/>
  <p:tag name="TAG_CHAPTER_ID" val="1"/>
  <p:tag name="TAG_CONTENT_TYPE" val="二级大纲2"/>
  <p:tag name="TAG_SECTION_ID" val="1"/>
  <p:tag name="YOO_CHATPAGE_TYPE" val="TAG_CHATPAGE_MULTCONTENT"/>
  <p:tag name="YOO_CHATSHAPE_TITLE" val="线上线下服务融合模式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81.xml><?xml version="1.0" encoding="utf-8"?>
<p:tagLst xmlns:p="http://schemas.openxmlformats.org/presentationml/2006/main">
  <p:tag name="KSO_WM_BEAUTIFY_FLAG" val=""/>
  <p:tag name="YOO_CHATSHAPE_TYPE" val="YOO_CHATSHAPE_TITLE"/>
</p:tagLst>
</file>

<file path=ppt/tags/tag82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83.xml><?xml version="1.0" encoding="utf-8"?>
<p:tagLst xmlns:p="http://schemas.openxmlformats.org/presentationml/2006/main">
  <p:tag name="TAG_CHATPAGE_CHAPTER" val="2"/>
  <p:tag name="YOO_CHATSHAPE_TYPE" val="YOO_CHATSHAPE_NUM"/>
</p:tagLst>
</file>

<file path=ppt/tags/tag84.xml><?xml version="1.0" encoding="utf-8"?>
<p:tagLst xmlns:p="http://schemas.openxmlformats.org/presentationml/2006/main">
  <p:tag name="TAG_AIGCCREATORID" val="AIGC生成内容仅供参考-2025/8/19 18:27:56"/>
  <p:tag name="TAG_CHAPTER_ID" val="2"/>
  <p:tag name="YOO_CHATPAGE_TYPE" val="TAG_CHATPAGE_CHAPTER"/>
  <p:tag name="YOO_CHATSHAPE_TITLE" val="社区环境治理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85.xml><?xml version="1.0" encoding="utf-8"?>
<p:tagLst xmlns:p="http://schemas.openxmlformats.org/presentationml/2006/main">
  <p:tag name="YOO_CHATSHAPE_TYPE" val="YOO_CHATSHAPE_DECORATION"/>
</p:tagLst>
</file>

<file path=ppt/tags/tag86.xml><?xml version="1.0" encoding="utf-8"?>
<p:tagLst xmlns:p="http://schemas.openxmlformats.org/presentationml/2006/main">
  <p:tag name="TAG_CONTENT_SUBINDEX" val="2"/>
  <p:tag name="YOO_CHATSHAPE_TYPE" val="YOO_CHATSHAPE_IMAGE"/>
</p:tagLst>
</file>

<file path=ppt/tags/tag87.xml><?xml version="1.0" encoding="utf-8"?>
<p:tagLst xmlns:p="http://schemas.openxmlformats.org/presentationml/2006/main">
  <p:tag name="YOO_CHATSHAPE_TYPE" val="YOO_CHATSHAPE_DECORATION"/>
</p:tagLst>
</file>

<file path=ppt/tags/tag88.xml><?xml version="1.0" encoding="utf-8"?>
<p:tagLst xmlns:p="http://schemas.openxmlformats.org/presentationml/2006/main">
  <p:tag name="YOO_CHATSHAPE_TYPE" val="YOO_CHATSHAPE_TITLE"/>
</p:tagLst>
</file>

<file path=ppt/tags/tag89.xml><?xml version="1.0" encoding="utf-8"?>
<p:tagLst xmlns:p="http://schemas.openxmlformats.org/presentationml/2006/main">
  <p:tag name="YOO_CHATSHAPE_TYPE" val="YOO_CHATSHAPE_CONTENT"/>
</p:tagLst>
</file>

<file path=ppt/tags/tag9.xml><?xml version="1.0" encoding="utf-8"?>
<p:tagLst xmlns:p="http://schemas.openxmlformats.org/presentationml/2006/main">
  <p:tag name="YOO_CHATSHAPE_ITEM" val="3"/>
  <p:tag name="YOO_CHATSHAPE_TYPE" val="YOO_CHATSHAPE_ITEM"/>
</p:tagLst>
</file>

<file path=ppt/tags/tag90.xml><?xml version="1.0" encoding="utf-8"?>
<p:tagLst xmlns:p="http://schemas.openxmlformats.org/presentationml/2006/main">
  <p:tag name="YOO_CHATSHAPE_TYPE" val="YOO_CHATSHAPE_PAGEDECORATE"/>
</p:tagLst>
</file>

<file path=ppt/tags/tag91.xml><?xml version="1.0" encoding="utf-8"?>
<p:tagLst xmlns:p="http://schemas.openxmlformats.org/presentationml/2006/main">
  <p:tag name="YOO_CHATSHAPE_TYPE" val="YOO_CHATSHAPE_DECORATION"/>
</p:tagLst>
</file>

<file path=ppt/tags/tag92.xml><?xml version="1.0" encoding="utf-8"?>
<p:tagLst xmlns:p="http://schemas.openxmlformats.org/presentationml/2006/main">
  <p:tag name="YOO_CHATSHAPE_TYPE" val="YOO_CHATSHAPE_DECORATION"/>
</p:tagLst>
</file>

<file path=ppt/tags/tag93.xml><?xml version="1.0" encoding="utf-8"?>
<p:tagLst xmlns:p="http://schemas.openxmlformats.org/presentationml/2006/main">
  <p:tag name="YOO_CHATSHAPE_TYPE" val="YOO_CHATSHAPE_DECORATION"/>
</p:tagLst>
</file>

<file path=ppt/tags/tag94.xml><?xml version="1.0" encoding="utf-8"?>
<p:tagLst xmlns:p="http://schemas.openxmlformats.org/presentationml/2006/main">
  <p:tag name="YOO_CHATSHAPE_TYPE" val="YOO_CHATSHAPE_DECORATION"/>
</p:tagLst>
</file>

<file path=ppt/tags/tag95.xml><?xml version="1.0" encoding="utf-8"?>
<p:tagLst xmlns:p="http://schemas.openxmlformats.org/presentationml/2006/main">
  <p:tag name="TAG_CONTENT_SUBINDEX" val="1"/>
  <p:tag name="YOO_CHATSHAPE_TYPE" val="YOO_CHATSHAPE_IMAGE"/>
</p:tagLst>
</file>

<file path=ppt/tags/tag96.xml><?xml version="1.0" encoding="utf-8"?>
<p:tagLst xmlns:p="http://schemas.openxmlformats.org/presentationml/2006/main">
  <p:tag name="TAG_AIGCCREATORID" val="AIGC生成内容仅供参考-2025/8/19 18:27:56"/>
  <p:tag name="TAG_CHAPTER_ID" val="2"/>
  <p:tag name="TAG_CONTENT_TYPE" val="1标题1内容2图"/>
  <p:tag name="TAG_SECTION_ID" val="0"/>
  <p:tag name="YOO_CHATPAGE_TYPE" val="TAG_CHATPAGE_CONTENT"/>
  <p:tag name="YOO_CHATSHAPE_TITLE" val="智能垃圾分类与回收体系"/>
  <p:tag name="YOO_PROTECTION_DATA" val="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97.xml><?xml version="1.0" encoding="utf-8"?>
<p:tagLst xmlns:p="http://schemas.openxmlformats.org/presentationml/2006/main">
  <p:tag name="YOO_CHATSHAPE_TYPE" val="YOO_CHATSHAPE_DECORATION"/>
</p:tagLst>
</file>

<file path=ppt/tags/tag98.xml><?xml version="1.0" encoding="utf-8"?>
<p:tagLst xmlns:p="http://schemas.openxmlformats.org/presentationml/2006/main">
  <p:tag name="YOO_CHATSHAPE_TYPE" val="YOO_CHATSHAPE_CONTENT"/>
</p:tagLst>
</file>

<file path=ppt/tags/tag99.xml><?xml version="1.0" encoding="utf-8"?>
<p:tagLst xmlns:p="http://schemas.openxmlformats.org/presentationml/2006/main">
  <p:tag name="YOO_CHATSHAPE_TYPE" val="YOO_CHATSHAPE_TITLE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080808"/>
      </a:dk1>
      <a:lt1>
        <a:srgbClr val="FFFFFF"/>
      </a:lt1>
      <a:dk2>
        <a:srgbClr val="FFFFFF"/>
      </a:dk2>
      <a:lt2>
        <a:srgbClr val="080808"/>
      </a:lt2>
      <a:accent1>
        <a:srgbClr val="C74F33"/>
      </a:accent1>
      <a:accent2>
        <a:srgbClr val="E58C7A"/>
      </a:accent2>
      <a:accent3>
        <a:srgbClr val="EEB9AC"/>
      </a:accent3>
      <a:accent4>
        <a:srgbClr val="FFFCF3"/>
      </a:accent4>
      <a:accent5>
        <a:srgbClr val="EAA696"/>
      </a:accent5>
      <a:accent6>
        <a:srgbClr val="D97865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1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0.xml" /></Relationships>
</file>

<file path=customXml/_rels/item1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1.xml" /></Relationships>
</file>

<file path=customXml/_rels/item1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2.xml" /></Relationships>
</file>

<file path=customXml/_rels/item1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3.xml" /></Relationships>
</file>

<file path=customXml/_rels/item1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4.xml" /></Relationships>
</file>

<file path=customXml/_rels/item1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5.xml" /></Relationships>
</file>

<file path=customXml/_rels/item1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6.xml" /></Relationships>
</file>

<file path=customXml/_rels/item1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7.xml" /></Relationships>
</file>

<file path=customXml/_rels/item1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8.xml" /></Relationships>
</file>

<file path=customXml/_rels/item1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9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5.xml" /></Relationships>
</file>

<file path=customXml/_rels/item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6.xml" /></Relationships>
</file>

<file path=customXml/_rels/item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7.xml" /></Relationships>
</file>

<file path=customXml/_rels/item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8.xml" /></Relationships>
</file>

<file path=customXml/_rels/item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9.xml" /></Relationships>
</file>

<file path=customXml/item1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0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1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2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3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4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5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6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7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8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9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3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4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5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6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7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8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9.xml><?xml version="1.0" encoding="utf-8"?>
<yoo_protection_data>\u007b\u0022\u0049\u0044\u0022\u003a\u0022\u0063\u0064\u0038\u0031\u0061\u0038\u0034\u0035\u0036\u0063\u0064\u0038\u0034\u0061\u0062\u0032\u0061\u0037\u0061\u0061\u0031\u0065\u0063\u0064\u0032\u0039\u0038\u0033\u0035\u0031\u0062\u0062\u0022\u002c\u0022\u0054\u0069\u006d\u0065\u0022\u003a\u0022\u0032\u0030\u0032\u0035\u002f\u0030\u0038\u002f\u0031\u0039\u0020\u0031\u0038\u003a\u0032\u0037\u003a\u0035\u0037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Props1.xml><?xml version="1.0" encoding="utf-8"?>
<ds:datastoreItem xmlns:ds="http://schemas.openxmlformats.org/officeDocument/2006/customXml" ds:itemID="{02B199B2-26C1-4E20-86A6-07F56FA5D1CF}">
  <ds:schemaRefs/>
</ds:datastoreItem>
</file>

<file path=customXml/itemProps10.xml><?xml version="1.0" encoding="utf-8"?>
<ds:datastoreItem xmlns:ds="http://schemas.openxmlformats.org/officeDocument/2006/customXml" ds:itemID="{DB7FA0A8-220B-4F96-942A-FF90E0BBB13C}">
  <ds:schemaRefs/>
</ds:datastoreItem>
</file>

<file path=customXml/itemProps11.xml><?xml version="1.0" encoding="utf-8"?>
<ds:datastoreItem xmlns:ds="http://schemas.openxmlformats.org/officeDocument/2006/customXml" ds:itemID="{80FED480-94CF-4B22-85AA-2F8AE68BC2FF}">
  <ds:schemaRefs/>
</ds:datastoreItem>
</file>

<file path=customXml/itemProps12.xml><?xml version="1.0" encoding="utf-8"?>
<ds:datastoreItem xmlns:ds="http://schemas.openxmlformats.org/officeDocument/2006/customXml" ds:itemID="{FFCF1734-7AEB-421D-8265-28059F055822}">
  <ds:schemaRefs/>
</ds:datastoreItem>
</file>

<file path=customXml/itemProps13.xml><?xml version="1.0" encoding="utf-8"?>
<ds:datastoreItem xmlns:ds="http://schemas.openxmlformats.org/officeDocument/2006/customXml" ds:itemID="{2C173367-0E20-4B9F-AEC7-3579E0AA75FF}">
  <ds:schemaRefs/>
</ds:datastoreItem>
</file>

<file path=customXml/itemProps14.xml><?xml version="1.0" encoding="utf-8"?>
<ds:datastoreItem xmlns:ds="http://schemas.openxmlformats.org/officeDocument/2006/customXml" ds:itemID="{4DAB3921-B321-45B1-913C-5A45190735D0}">
  <ds:schemaRefs/>
</ds:datastoreItem>
</file>

<file path=customXml/itemProps15.xml><?xml version="1.0" encoding="utf-8"?>
<ds:datastoreItem xmlns:ds="http://schemas.openxmlformats.org/officeDocument/2006/customXml" ds:itemID="{BF4B8AED-3AEE-4C0D-A0F1-5DAF0EA98362}">
  <ds:schemaRefs/>
</ds:datastoreItem>
</file>

<file path=customXml/itemProps16.xml><?xml version="1.0" encoding="utf-8"?>
<ds:datastoreItem xmlns:ds="http://schemas.openxmlformats.org/officeDocument/2006/customXml" ds:itemID="{58E525D7-C647-4910-9231-9F841969B1BC}">
  <ds:schemaRefs/>
</ds:datastoreItem>
</file>

<file path=customXml/itemProps17.xml><?xml version="1.0" encoding="utf-8"?>
<ds:datastoreItem xmlns:ds="http://schemas.openxmlformats.org/officeDocument/2006/customXml" ds:itemID="{A815ACE7-07E9-4F90-85C9-47D2019E8BA6}">
  <ds:schemaRefs/>
</ds:datastoreItem>
</file>

<file path=customXml/itemProps18.xml><?xml version="1.0" encoding="utf-8"?>
<ds:datastoreItem xmlns:ds="http://schemas.openxmlformats.org/officeDocument/2006/customXml" ds:itemID="{8182A064-E40E-46E6-9AD7-D1346917E0B0}">
  <ds:schemaRefs/>
</ds:datastoreItem>
</file>

<file path=customXml/itemProps19.xml><?xml version="1.0" encoding="utf-8"?>
<ds:datastoreItem xmlns:ds="http://schemas.openxmlformats.org/officeDocument/2006/customXml" ds:itemID="{200E46F7-A007-4865-80BF-82903E464796}">
  <ds:schemaRefs/>
</ds:datastoreItem>
</file>

<file path=customXml/itemProps2.xml><?xml version="1.0" encoding="utf-8"?>
<ds:datastoreItem xmlns:ds="http://schemas.openxmlformats.org/officeDocument/2006/customXml" ds:itemID="{DC6510B6-D1CF-479E-A349-837EBE7797AC}">
  <ds:schemaRefs/>
</ds:datastoreItem>
</file>

<file path=customXml/itemProps3.xml><?xml version="1.0" encoding="utf-8"?>
<ds:datastoreItem xmlns:ds="http://schemas.openxmlformats.org/officeDocument/2006/customXml" ds:itemID="{80B3F1F6-AFB4-4571-BE12-A83000CF35AA}">
  <ds:schemaRefs/>
</ds:datastoreItem>
</file>

<file path=customXml/itemProps4.xml><?xml version="1.0" encoding="utf-8"?>
<ds:datastoreItem xmlns:ds="http://schemas.openxmlformats.org/officeDocument/2006/customXml" ds:itemID="{3C9C16C9-4EEE-4A97-BFF8-4B39A24B8782}">
  <ds:schemaRefs/>
</ds:datastoreItem>
</file>

<file path=customXml/itemProps5.xml><?xml version="1.0" encoding="utf-8"?>
<ds:datastoreItem xmlns:ds="http://schemas.openxmlformats.org/officeDocument/2006/customXml" ds:itemID="{E99C46F8-27D5-44AD-96BA-1079CB61CC4B}">
  <ds:schemaRefs/>
</ds:datastoreItem>
</file>

<file path=customXml/itemProps6.xml><?xml version="1.0" encoding="utf-8"?>
<ds:datastoreItem xmlns:ds="http://schemas.openxmlformats.org/officeDocument/2006/customXml" ds:itemID="{41AF01DD-491C-4B57-B7B6-E55E08BBE788}">
  <ds:schemaRefs/>
</ds:datastoreItem>
</file>

<file path=customXml/itemProps7.xml><?xml version="1.0" encoding="utf-8"?>
<ds:datastoreItem xmlns:ds="http://schemas.openxmlformats.org/officeDocument/2006/customXml" ds:itemID="{B579363E-BB15-436E-ADEF-15F0181BB276}">
  <ds:schemaRefs/>
</ds:datastoreItem>
</file>

<file path=customXml/itemProps8.xml><?xml version="1.0" encoding="utf-8"?>
<ds:datastoreItem xmlns:ds="http://schemas.openxmlformats.org/officeDocument/2006/customXml" ds:itemID="{CEE5C43C-BACB-473C-B8D7-B61E0D1F789C}">
  <ds:schemaRefs/>
</ds:datastoreItem>
</file>

<file path=customXml/itemProps9.xml><?xml version="1.0" encoding="utf-8"?>
<ds:datastoreItem xmlns:ds="http://schemas.openxmlformats.org/officeDocument/2006/customXml" ds:itemID="{4FCFC327-E3C3-41A6-8CC0-9DBE2DD26492}">
  <ds:schemaRefs/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116</Paragraphs>
  <Slides>18</Slides>
  <Notes>18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37">
      <vt:lpstr>Arial</vt:lpstr>
      <vt:lpstr>Calibri</vt:lpstr>
      <vt:lpstr>微软雅黑</vt:lpstr>
      <vt:lpstr>等线 Light</vt:lpstr>
      <vt:lpstr>等线</vt:lpstr>
      <vt:lpstr>Wingdings</vt:lpstr>
      <vt:lpstr>Avenir LT Pro 65 Medium</vt:lpstr>
      <vt:lpstr>Inter Medium</vt:lpstr>
      <vt:lpstr>字体圈欣意冠黑体</vt:lpstr>
      <vt:lpstr>Open Sans</vt:lpstr>
      <vt:lpstr>思源黑体 CN</vt:lpstr>
      <vt:lpstr>Inter</vt:lpstr>
      <vt:lpstr>Muli</vt:lpstr>
      <vt:lpstr>Poppins</vt:lpstr>
      <vt:lpstr>Source Han Sans</vt:lpstr>
      <vt:lpstr>Source Han Sans CN</vt:lpstr>
      <vt:lpstr>思源宋体 CN Light</vt:lpstr>
      <vt:lpstr>思源宋体 CN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Yoo Office</Application>
  <AppVersion>1.0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keywords>AIGC生成内容仅供参考-2025/8/19 18:27:56</cp:keywords>
  <cp:revision>1</cp:revision>
  <cp:lastPrinted>2025-08-19T18:26:40.378</cp:lastPrinted>
  <dcterms:created xsi:type="dcterms:W3CDTF">2025-08-19T10:26:40Z</dcterms:created>
  <dcterms:modified xsi:type="dcterms:W3CDTF">2025-08-19T10:27:57Z</dcterms:modified>
</cp:coreProperties>
</file>